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59" r:id="rId2"/>
    <p:sldId id="436" r:id="rId3"/>
    <p:sldId id="475" r:id="rId4"/>
    <p:sldId id="508" r:id="rId5"/>
    <p:sldId id="509" r:id="rId6"/>
    <p:sldId id="513" r:id="rId7"/>
    <p:sldId id="479" r:id="rId8"/>
    <p:sldId id="476" r:id="rId9"/>
    <p:sldId id="492" r:id="rId10"/>
    <p:sldId id="481" r:id="rId11"/>
    <p:sldId id="530" r:id="rId12"/>
    <p:sldId id="529" r:id="rId13"/>
    <p:sldId id="528" r:id="rId14"/>
    <p:sldId id="477" r:id="rId15"/>
    <p:sldId id="486" r:id="rId16"/>
    <p:sldId id="511" r:id="rId17"/>
    <p:sldId id="484" r:id="rId18"/>
    <p:sldId id="512" r:id="rId19"/>
    <p:sldId id="318" r:id="rId2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884" userDrawn="1">
          <p15:clr>
            <a:srgbClr val="A4A3A4"/>
          </p15:clr>
        </p15:guide>
        <p15:guide id="2" orient="horz" pos="15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92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FCFC"/>
    <a:srgbClr val="FEFEFE"/>
    <a:srgbClr val="FFFFFF"/>
    <a:srgbClr val="76A6D7"/>
    <a:srgbClr val="37415C"/>
    <a:srgbClr val="7F86A3"/>
    <a:srgbClr val="76C8D2"/>
    <a:srgbClr val="D2A37C"/>
    <a:srgbClr val="DAB392"/>
    <a:srgbClr val="C871A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38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-534" y="-90"/>
      </p:cViewPr>
      <p:guideLst>
        <p:guide orient="horz" pos="1540"/>
        <p:guide pos="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92"/>
        <p:guide pos="21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pPr/>
              <a:t>2018-07-26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50080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pPr/>
              <a:t>2018-07-26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0840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59271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498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432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0392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64314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2478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2018-07-26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2018-07-26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openxmlformats.org/officeDocument/2006/relationships/themeOverride" Target="../theme/themeOverride1.xml"/><Relationship Id="rId6" Type="http://schemas.microsoft.com/office/2007/relationships/media" Target="../media/media1.mp3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3"/>
          <p:cNvSpPr/>
          <p:nvPr/>
        </p:nvSpPr>
        <p:spPr>
          <a:xfrm>
            <a:off x="-71755" y="-511867"/>
            <a:ext cx="7668344" cy="4597556"/>
          </a:xfrm>
          <a:custGeom>
            <a:avLst/>
            <a:gdLst>
              <a:gd name="connsiteX0" fmla="*/ 0 w 6918835"/>
              <a:gd name="connsiteY0" fmla="*/ 0 h 3891845"/>
              <a:gd name="connsiteX1" fmla="*/ 6918835 w 6918835"/>
              <a:gd name="connsiteY1" fmla="*/ 0 h 3891845"/>
              <a:gd name="connsiteX2" fmla="*/ 6918835 w 6918835"/>
              <a:gd name="connsiteY2" fmla="*/ 3891845 h 3891845"/>
              <a:gd name="connsiteX3" fmla="*/ 0 w 6918835"/>
              <a:gd name="connsiteY3" fmla="*/ 3891845 h 3891845"/>
              <a:gd name="connsiteX4" fmla="*/ 0 w 6918835"/>
              <a:gd name="connsiteY4" fmla="*/ 0 h 3891845"/>
              <a:gd name="connsiteX0-1" fmla="*/ 0 w 6918835"/>
              <a:gd name="connsiteY0-2" fmla="*/ 0 h 3891845"/>
              <a:gd name="connsiteX1-3" fmla="*/ 6918835 w 6918835"/>
              <a:gd name="connsiteY1-4" fmla="*/ 0 h 3891845"/>
              <a:gd name="connsiteX2-5" fmla="*/ 0 w 6918835"/>
              <a:gd name="connsiteY2-6" fmla="*/ 3891845 h 3891845"/>
              <a:gd name="connsiteX3-7" fmla="*/ 0 w 6918835"/>
              <a:gd name="connsiteY3-8" fmla="*/ 0 h 3891845"/>
              <a:gd name="connsiteX0-9" fmla="*/ 0 w 6918835"/>
              <a:gd name="connsiteY0-10" fmla="*/ 0 h 3770353"/>
              <a:gd name="connsiteX1-11" fmla="*/ 6918835 w 6918835"/>
              <a:gd name="connsiteY1-12" fmla="*/ 0 h 3770353"/>
              <a:gd name="connsiteX2-13" fmla="*/ 0 w 6918835"/>
              <a:gd name="connsiteY2-14" fmla="*/ 3770353 h 3770353"/>
              <a:gd name="connsiteX3-15" fmla="*/ 0 w 6918835"/>
              <a:gd name="connsiteY3-16" fmla="*/ 0 h 3770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918835" h="3770353">
                <a:moveTo>
                  <a:pt x="0" y="0"/>
                </a:moveTo>
                <a:lnTo>
                  <a:pt x="6918835" y="0"/>
                </a:lnTo>
                <a:lnTo>
                  <a:pt x="0" y="377035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 rot="19844542">
            <a:off x="2244090" y="2249805"/>
            <a:ext cx="1993265" cy="158750"/>
          </a:xfrm>
          <a:prstGeom prst="roundRect">
            <a:avLst>
              <a:gd name="adj" fmla="val 50000"/>
            </a:avLst>
          </a:prstGeom>
          <a:solidFill>
            <a:srgbClr val="7F86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 rot="19844542">
            <a:off x="3517900" y="933450"/>
            <a:ext cx="3575685" cy="454660"/>
          </a:xfrm>
          <a:prstGeom prst="roundRect">
            <a:avLst>
              <a:gd name="adj" fmla="val 50000"/>
            </a:avLst>
          </a:prstGeom>
          <a:solidFill>
            <a:srgbClr val="37415C">
              <a:alpha val="6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71"/>
          <p:cNvSpPr txBox="1"/>
          <p:nvPr/>
        </p:nvSpPr>
        <p:spPr>
          <a:xfrm>
            <a:off x="4211960" y="3275330"/>
            <a:ext cx="35223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广东省注册会计师协会</a:t>
            </a:r>
            <a:r>
              <a:rPr lang="en-US" altLang="zh-CN" sz="14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&amp;</a:t>
            </a:r>
            <a:r>
              <a:rPr lang="zh-CN" altLang="en-US" sz="14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高顿财经</a:t>
            </a:r>
          </a:p>
        </p:txBody>
      </p:sp>
      <p:sp>
        <p:nvSpPr>
          <p:cNvPr id="8" name="矩形 7"/>
          <p:cNvSpPr/>
          <p:nvPr/>
        </p:nvSpPr>
        <p:spPr>
          <a:xfrm>
            <a:off x="2915816" y="2139315"/>
            <a:ext cx="6228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2018</a:t>
            </a:r>
            <a:r>
              <a:rPr lang="zh-CN" altLang="en-US" sz="28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年国际化高端人才</a:t>
            </a:r>
            <a:endParaRPr lang="en-US" altLang="zh-CN" sz="2800" spc="3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（美国</a:t>
            </a:r>
            <a:r>
              <a:rPr lang="en-US" altLang="zh-CN" sz="28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CPA</a:t>
            </a:r>
            <a:r>
              <a:rPr lang="zh-CN" altLang="en-US" sz="28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方向</a:t>
            </a:r>
            <a:r>
              <a:rPr lang="zh-CN" altLang="en-US" sz="28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）培训班培养</a:t>
            </a:r>
            <a:r>
              <a:rPr lang="zh-CN" altLang="en-US" sz="2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方案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3203848" y="3219822"/>
            <a:ext cx="576064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6"/>
          <p:cNvSpPr/>
          <p:nvPr/>
        </p:nvSpPr>
        <p:spPr>
          <a:xfrm rot="19844542">
            <a:off x="2507615" y="1054100"/>
            <a:ext cx="3575685" cy="454660"/>
          </a:xfrm>
          <a:prstGeom prst="roundRect">
            <a:avLst>
              <a:gd name="adj" fmla="val 50000"/>
            </a:avLst>
          </a:prstGeom>
          <a:solidFill>
            <a:srgbClr val="76A6D7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 rot="19844542">
            <a:off x="6876273" y="4438097"/>
            <a:ext cx="2983475" cy="2327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 rot="19844542">
            <a:off x="6322846" y="4723032"/>
            <a:ext cx="2174453" cy="211136"/>
          </a:xfrm>
          <a:prstGeom prst="roundRect">
            <a:avLst>
              <a:gd name="adj" fmla="val 50000"/>
            </a:avLst>
          </a:prstGeom>
          <a:solidFill>
            <a:srgbClr val="76A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Lindsey Ray - Better O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309235" y="-11726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6"/>
          <p:cNvSpPr/>
          <p:nvPr/>
        </p:nvSpPr>
        <p:spPr>
          <a:xfrm>
            <a:off x="2702915" y="1689672"/>
            <a:ext cx="2589165" cy="1106152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61"/>
          <p:cNvSpPr/>
          <p:nvPr/>
        </p:nvSpPr>
        <p:spPr>
          <a:xfrm>
            <a:off x="2702915" y="1411512"/>
            <a:ext cx="2589165" cy="294851"/>
          </a:xfrm>
          <a:prstGeom prst="rect">
            <a:avLst/>
          </a:prstGeom>
          <a:solidFill>
            <a:schemeClr val="accent1">
              <a:alpha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62"/>
          <p:cNvSpPr txBox="1"/>
          <p:nvPr/>
        </p:nvSpPr>
        <p:spPr>
          <a:xfrm>
            <a:off x="3557268" y="855995"/>
            <a:ext cx="917559" cy="22506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知识模块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63"/>
          <p:cNvSpPr txBox="1"/>
          <p:nvPr/>
        </p:nvSpPr>
        <p:spPr>
          <a:xfrm>
            <a:off x="3605727" y="1847113"/>
            <a:ext cx="715580" cy="692498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pPr algn="ctr"/>
            <a:r>
              <a:rPr lang="en-US" altLang="zh-CN" sz="5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id-ID" sz="5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id-ID" sz="5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64"/>
          <p:cNvSpPr txBox="1"/>
          <p:nvPr/>
        </p:nvSpPr>
        <p:spPr>
          <a:xfrm>
            <a:off x="4343831" y="1929671"/>
            <a:ext cx="394580" cy="415499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pPr algn="ctr"/>
            <a:r>
              <a:rPr lang="en-US" altLang="zh-CN" sz="3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702915" y="2408003"/>
            <a:ext cx="2589165" cy="1567226"/>
            <a:chOff x="539223" y="2164085"/>
            <a:chExt cx="2589165" cy="1567226"/>
          </a:xfrm>
        </p:grpSpPr>
        <p:sp>
          <p:nvSpPr>
            <p:cNvPr id="5" name="Rectangle 57"/>
            <p:cNvSpPr/>
            <p:nvPr/>
          </p:nvSpPr>
          <p:spPr>
            <a:xfrm>
              <a:off x="539223" y="2551907"/>
              <a:ext cx="2589165" cy="2948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Rectangle 58"/>
            <p:cNvSpPr/>
            <p:nvPr/>
          </p:nvSpPr>
          <p:spPr>
            <a:xfrm>
              <a:off x="539223" y="2846759"/>
              <a:ext cx="2589165" cy="29485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Rectangle 59"/>
            <p:cNvSpPr/>
            <p:nvPr/>
          </p:nvSpPr>
          <p:spPr>
            <a:xfrm>
              <a:off x="539223" y="3141609"/>
              <a:ext cx="2589165" cy="2948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Rectangle 60"/>
            <p:cNvSpPr/>
            <p:nvPr/>
          </p:nvSpPr>
          <p:spPr>
            <a:xfrm>
              <a:off x="539223" y="3436460"/>
              <a:ext cx="2589165" cy="29485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Box 65"/>
            <p:cNvSpPr txBox="1"/>
            <p:nvPr/>
          </p:nvSpPr>
          <p:spPr>
            <a:xfrm>
              <a:off x="1609982" y="2164085"/>
              <a:ext cx="48474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en-US" altLang="zh-CN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USCPA</a:t>
              </a:r>
              <a:r>
                <a:rPr lang="zh-CN" altLang="en-US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高清网络课程</a:t>
              </a:r>
              <a:r>
                <a:rPr lang="en-US" altLang="zh-CN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-10</a:t>
              </a: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个月</a:t>
              </a:r>
            </a:p>
          </p:txBody>
        </p:sp>
        <p:sp>
          <p:nvSpPr>
            <p:cNvPr id="14" name="TextBox 66"/>
            <p:cNvSpPr txBox="1"/>
            <p:nvPr/>
          </p:nvSpPr>
          <p:spPr>
            <a:xfrm>
              <a:off x="1418309" y="2571750"/>
              <a:ext cx="83099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财务会计与报告 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 40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小时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TextBox 115"/>
            <p:cNvSpPr txBox="1"/>
            <p:nvPr/>
          </p:nvSpPr>
          <p:spPr>
            <a:xfrm>
              <a:off x="1418309" y="2859782"/>
              <a:ext cx="83099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商业环境与理论 </a:t>
              </a:r>
              <a:r>
                <a:rPr lang="en-US" altLang="zh-CN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 30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小时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117"/>
            <p:cNvSpPr txBox="1"/>
            <p:nvPr/>
          </p:nvSpPr>
          <p:spPr>
            <a:xfrm>
              <a:off x="1418309" y="3147814"/>
              <a:ext cx="83099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审计与鉴定 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 30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小时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118"/>
            <p:cNvSpPr txBox="1"/>
            <p:nvPr/>
          </p:nvSpPr>
          <p:spPr>
            <a:xfrm>
              <a:off x="1418309" y="3435846"/>
              <a:ext cx="83099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税法与商法 </a:t>
              </a: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 30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小时</a:t>
              </a:r>
            </a:p>
            <a:p>
              <a:pPr algn="ctr"/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754026" y="1410780"/>
            <a:ext cx="2562390" cy="2569807"/>
            <a:chOff x="3248853" y="1149505"/>
            <a:chExt cx="2611098" cy="2632895"/>
          </a:xfrm>
        </p:grpSpPr>
        <p:sp>
          <p:nvSpPr>
            <p:cNvPr id="16" name="Rectangle 72"/>
            <p:cNvSpPr/>
            <p:nvPr/>
          </p:nvSpPr>
          <p:spPr>
            <a:xfrm>
              <a:off x="3270786" y="1445753"/>
              <a:ext cx="2589165" cy="1106152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Rectangle 73"/>
            <p:cNvSpPr/>
            <p:nvPr/>
          </p:nvSpPr>
          <p:spPr>
            <a:xfrm>
              <a:off x="3248853" y="2551907"/>
              <a:ext cx="2589165" cy="2948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Rectangle 74"/>
            <p:cNvSpPr/>
            <p:nvPr/>
          </p:nvSpPr>
          <p:spPr>
            <a:xfrm>
              <a:off x="3270786" y="2846759"/>
              <a:ext cx="2589165" cy="29485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75"/>
            <p:cNvSpPr/>
            <p:nvPr/>
          </p:nvSpPr>
          <p:spPr>
            <a:xfrm>
              <a:off x="3270786" y="3152631"/>
              <a:ext cx="2589165" cy="2948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Rectangle 76"/>
            <p:cNvSpPr/>
            <p:nvPr/>
          </p:nvSpPr>
          <p:spPr>
            <a:xfrm>
              <a:off x="3270786" y="3454567"/>
              <a:ext cx="2589165" cy="327833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Rectangle 80"/>
            <p:cNvSpPr/>
            <p:nvPr/>
          </p:nvSpPr>
          <p:spPr>
            <a:xfrm>
              <a:off x="3270786" y="1149505"/>
              <a:ext cx="2589165" cy="312943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83"/>
            <p:cNvSpPr txBox="1"/>
            <p:nvPr/>
          </p:nvSpPr>
          <p:spPr>
            <a:xfrm>
              <a:off x="4917555" y="1687964"/>
              <a:ext cx="394580" cy="415499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en-US" altLang="zh-CN" sz="3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%</a:t>
              </a:r>
            </a:p>
          </p:txBody>
        </p:sp>
      </p:grpSp>
      <p:sp>
        <p:nvSpPr>
          <p:cNvPr id="49" name="Title 1"/>
          <p:cNvSpPr txBox="1"/>
          <p:nvPr/>
        </p:nvSpPr>
        <p:spPr>
          <a:xfrm>
            <a:off x="683260" y="154295"/>
            <a:ext cx="5784215" cy="37973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全科网课自主学习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面授串讲</a:t>
            </a:r>
            <a:endParaRPr lang="zh-CN" altLang="en-US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: 圆角 51"/>
          <p:cNvSpPr/>
          <p:nvPr/>
        </p:nvSpPr>
        <p:spPr>
          <a:xfrm>
            <a:off x="-252536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: 圆角 52"/>
          <p:cNvSpPr/>
          <p:nvPr/>
        </p:nvSpPr>
        <p:spPr>
          <a:xfrm>
            <a:off x="8593120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62"/>
          <p:cNvSpPr txBox="1"/>
          <p:nvPr/>
        </p:nvSpPr>
        <p:spPr>
          <a:xfrm>
            <a:off x="6526772" y="834520"/>
            <a:ext cx="917559" cy="22506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复习模块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63"/>
          <p:cNvSpPr txBox="1"/>
          <p:nvPr/>
        </p:nvSpPr>
        <p:spPr>
          <a:xfrm>
            <a:off x="6526772" y="1852468"/>
            <a:ext cx="828832" cy="657831"/>
          </a:xfrm>
          <a:prstGeom prst="rect">
            <a:avLst/>
          </a:prstGeom>
          <a:noFill/>
        </p:spPr>
        <p:txBody>
          <a:bodyPr wrap="none">
            <a:normAutofit fontScale="85000" lnSpcReduction="20000"/>
          </a:bodyPr>
          <a:lstStyle/>
          <a:p>
            <a:pPr algn="ctr"/>
            <a:r>
              <a:rPr lang="en-US" altLang="zh-CN" sz="5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id-ID" sz="5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id-ID" sz="5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66"/>
          <p:cNvSpPr txBox="1"/>
          <p:nvPr/>
        </p:nvSpPr>
        <p:spPr>
          <a:xfrm>
            <a:off x="6703886" y="2815668"/>
            <a:ext cx="830998" cy="207749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名师面对对面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TextBox 115"/>
          <p:cNvSpPr txBox="1"/>
          <p:nvPr/>
        </p:nvSpPr>
        <p:spPr>
          <a:xfrm>
            <a:off x="6703886" y="3103700"/>
            <a:ext cx="830998" cy="207749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知识点串讲</a:t>
            </a:r>
            <a:r>
              <a: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习题精练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17"/>
          <p:cNvSpPr txBox="1"/>
          <p:nvPr/>
        </p:nvSpPr>
        <p:spPr>
          <a:xfrm>
            <a:off x="6703886" y="3391732"/>
            <a:ext cx="830998" cy="207749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FAR\REG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各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extBox 118"/>
          <p:cNvSpPr txBox="1"/>
          <p:nvPr/>
        </p:nvSpPr>
        <p:spPr>
          <a:xfrm>
            <a:off x="6703886" y="3679764"/>
            <a:ext cx="830998" cy="207749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BEC\AUD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各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65"/>
          <p:cNvSpPr txBox="1"/>
          <p:nvPr/>
        </p:nvSpPr>
        <p:spPr>
          <a:xfrm>
            <a:off x="6690096" y="2391895"/>
            <a:ext cx="484748" cy="207749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en-US" altLang="zh-CN" sz="1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天面授</a:t>
            </a:r>
            <a:endParaRPr lang="zh-CN" altLang="en-US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TextBox 10"/>
          <p:cNvSpPr txBox="1"/>
          <p:nvPr/>
        </p:nvSpPr>
        <p:spPr>
          <a:xfrm>
            <a:off x="481446" y="4082844"/>
            <a:ext cx="4464825" cy="876730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 lnSpcReduction="10000"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优点：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lnSpc>
                <a:spcPct val="120000"/>
              </a:lnSpc>
              <a:defRPr/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一、不受学生个体学习基础影响，不受时间地点影响。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lnSpc>
                <a:spcPct val="120000"/>
              </a:lnSpc>
              <a:defRPr/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二、适合不同程度的学生自主学习，学习时间更加灵活。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lnSpc>
                <a:spcPct val="120000"/>
              </a:lnSpc>
              <a:defRPr/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三、不受人数限制，易于推广。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62"/>
          <p:cNvSpPr txBox="1"/>
          <p:nvPr/>
        </p:nvSpPr>
        <p:spPr>
          <a:xfrm>
            <a:off x="143508" y="1769679"/>
            <a:ext cx="917559" cy="22506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培训费用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科网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面授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原价：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32000 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广东注协优惠：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22000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（费用需学员承担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/>
          <p:nvPr/>
        </p:nvSpPr>
        <p:spPr>
          <a:xfrm>
            <a:off x="683260" y="154295"/>
            <a:ext cx="5784215" cy="37973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考试服务费用（自选）</a:t>
            </a:r>
            <a:endParaRPr lang="zh-CN" altLang="en-US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: 圆角 51"/>
          <p:cNvSpPr/>
          <p:nvPr/>
        </p:nvSpPr>
        <p:spPr>
          <a:xfrm>
            <a:off x="-252536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: 圆角 52"/>
          <p:cNvSpPr/>
          <p:nvPr/>
        </p:nvSpPr>
        <p:spPr>
          <a:xfrm>
            <a:off x="8593120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Rectangle 56"/>
          <p:cNvSpPr/>
          <p:nvPr/>
        </p:nvSpPr>
        <p:spPr>
          <a:xfrm>
            <a:off x="2987824" y="1985814"/>
            <a:ext cx="2589165" cy="1106152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Rectangle 61"/>
          <p:cNvSpPr/>
          <p:nvPr/>
        </p:nvSpPr>
        <p:spPr>
          <a:xfrm>
            <a:off x="2987824" y="1707654"/>
            <a:ext cx="2589165" cy="294851"/>
          </a:xfrm>
          <a:prstGeom prst="rect">
            <a:avLst/>
          </a:prstGeom>
          <a:solidFill>
            <a:schemeClr val="accent1">
              <a:alpha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62"/>
          <p:cNvSpPr txBox="1"/>
          <p:nvPr/>
        </p:nvSpPr>
        <p:spPr>
          <a:xfrm>
            <a:off x="3842177" y="1086360"/>
            <a:ext cx="917559" cy="22506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冲刺模块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备考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2987824" y="2265382"/>
            <a:ext cx="2589165" cy="2005989"/>
            <a:chOff x="539223" y="1725322"/>
            <a:chExt cx="2589165" cy="2005989"/>
          </a:xfrm>
        </p:grpSpPr>
        <p:sp>
          <p:nvSpPr>
            <p:cNvPr id="69" name="Rectangle 57"/>
            <p:cNvSpPr/>
            <p:nvPr/>
          </p:nvSpPr>
          <p:spPr>
            <a:xfrm>
              <a:off x="539223" y="2551907"/>
              <a:ext cx="2589165" cy="2948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Rectangle 58"/>
            <p:cNvSpPr/>
            <p:nvPr/>
          </p:nvSpPr>
          <p:spPr>
            <a:xfrm>
              <a:off x="539223" y="2846759"/>
              <a:ext cx="2589165" cy="29485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Rectangle 59"/>
            <p:cNvSpPr/>
            <p:nvPr/>
          </p:nvSpPr>
          <p:spPr>
            <a:xfrm>
              <a:off x="539223" y="3141609"/>
              <a:ext cx="2589165" cy="2948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Rectangle 60"/>
            <p:cNvSpPr/>
            <p:nvPr/>
          </p:nvSpPr>
          <p:spPr>
            <a:xfrm>
              <a:off x="539223" y="3436460"/>
              <a:ext cx="2589165" cy="29485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TextBox 65"/>
            <p:cNvSpPr txBox="1"/>
            <p:nvPr/>
          </p:nvSpPr>
          <p:spPr>
            <a:xfrm>
              <a:off x="1591431" y="1725322"/>
              <a:ext cx="48474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线上冲刺集训营</a:t>
              </a:r>
              <a:endParaRPr lang="en-US" altLang="zh-CN" sz="1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</a:t>
              </a:r>
              <a:r>
                <a:rPr lang="zh-CN" altLang="en-US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  <a:r>
                <a:rPr lang="en-US" altLang="zh-CN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</a:t>
              </a:r>
              <a:r>
                <a:rPr lang="zh-CN" altLang="en-US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</a:t>
              </a:r>
              <a:endPara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TextBox 66"/>
            <p:cNvSpPr txBox="1"/>
            <p:nvPr/>
          </p:nvSpPr>
          <p:spPr>
            <a:xfrm>
              <a:off x="1418309" y="2571750"/>
              <a:ext cx="83099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每日复习计划发布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TextBox 115"/>
            <p:cNvSpPr txBox="1"/>
            <p:nvPr/>
          </p:nvSpPr>
          <p:spPr>
            <a:xfrm>
              <a:off x="1418309" y="2859782"/>
              <a:ext cx="83099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点石成金冲刺直播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TextBox 117"/>
            <p:cNvSpPr txBox="1"/>
            <p:nvPr/>
          </p:nvSpPr>
          <p:spPr>
            <a:xfrm>
              <a:off x="1418309" y="3147814"/>
              <a:ext cx="83099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社群实时线上答疑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TextBox 118"/>
            <p:cNvSpPr txBox="1"/>
            <p:nvPr/>
          </p:nvSpPr>
          <p:spPr>
            <a:xfrm>
              <a:off x="1418309" y="3435846"/>
              <a:ext cx="830998" cy="20774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模拟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考试界面模拟考试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4" name="TextBox 62"/>
          <p:cNvSpPr txBox="1"/>
          <p:nvPr/>
        </p:nvSpPr>
        <p:spPr>
          <a:xfrm>
            <a:off x="5940152" y="2771245"/>
            <a:ext cx="917559" cy="54831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TextBox 62"/>
          <p:cNvSpPr txBox="1"/>
          <p:nvPr/>
        </p:nvSpPr>
        <p:spPr>
          <a:xfrm>
            <a:off x="143508" y="1769679"/>
            <a:ext cx="917559" cy="22506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冲刺模块：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考前集训营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考前考后，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CPE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原价：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10000 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广东注协优惠：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8600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TextBox 62"/>
          <p:cNvSpPr txBox="1"/>
          <p:nvPr/>
        </p:nvSpPr>
        <p:spPr>
          <a:xfrm>
            <a:off x="7028656" y="2671508"/>
            <a:ext cx="917559" cy="22506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代理报名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执照申请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后续教育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3431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/>
          <p:nvPr/>
        </p:nvSpPr>
        <p:spPr>
          <a:xfrm>
            <a:off x="302895" y="154295"/>
            <a:ext cx="5784215" cy="37973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英文前导课程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320" y="534035"/>
            <a:ext cx="5076190" cy="3442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2890" y="2407920"/>
            <a:ext cx="3413760" cy="197167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547995" y="410210"/>
            <a:ext cx="3134995" cy="1837055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l" defTabSz="913765">
              <a:lnSpc>
                <a:spcPct val="120000"/>
              </a:lnSpc>
              <a:defRPr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完善的前导课程，英文课程，双语讲授。</a:t>
            </a:r>
          </a:p>
          <a:p>
            <a:pPr algn="l" defTabSz="913765">
              <a:lnSpc>
                <a:spcPct val="120000"/>
              </a:lnSpc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帮助财务基础、英语基础薄弱的同学补齐短板，更快接受正课。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rcRect t="51109"/>
          <a:stretch>
            <a:fillRect/>
          </a:stretch>
        </p:blipFill>
        <p:spPr>
          <a:xfrm>
            <a:off x="1720850" y="3201035"/>
            <a:ext cx="4047490" cy="1687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5315" y="2701925"/>
            <a:ext cx="4240530" cy="2191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059815"/>
            <a:ext cx="4525645" cy="2329180"/>
          </a:xfrm>
          <a:prstGeom prst="rect">
            <a:avLst/>
          </a:prstGeom>
        </p:spPr>
      </p:pic>
      <p:sp>
        <p:nvSpPr>
          <p:cNvPr id="49" name="Title 1"/>
          <p:cNvSpPr txBox="1"/>
          <p:nvPr/>
        </p:nvSpPr>
        <p:spPr>
          <a:xfrm>
            <a:off x="302895" y="154295"/>
            <a:ext cx="7005409" cy="37973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规划到周的学习计划建议，精确到日的学习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附件另附</a:t>
            </a: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个月全科网课学习计划</a:t>
            </a:r>
            <a:endParaRPr lang="zh-CN" altLang="en-US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403648" y="3417887"/>
            <a:ext cx="1435735" cy="37973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每周学习规划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5868144" y="2322195"/>
            <a:ext cx="4624070" cy="37973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每日学习计划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6"/>
          <p:cNvSpPr/>
          <p:nvPr/>
        </p:nvSpPr>
        <p:spPr>
          <a:xfrm>
            <a:off x="1187624" y="671130"/>
            <a:ext cx="7956376" cy="4475462"/>
          </a:xfrm>
          <a:custGeom>
            <a:avLst/>
            <a:gdLst>
              <a:gd name="connsiteX0" fmla="*/ 0 w 6918835"/>
              <a:gd name="connsiteY0" fmla="*/ 0 h 3891845"/>
              <a:gd name="connsiteX1" fmla="*/ 6918835 w 6918835"/>
              <a:gd name="connsiteY1" fmla="*/ 0 h 3891845"/>
              <a:gd name="connsiteX2" fmla="*/ 6918835 w 6918835"/>
              <a:gd name="connsiteY2" fmla="*/ 3891845 h 3891845"/>
              <a:gd name="connsiteX3" fmla="*/ 0 w 6918835"/>
              <a:gd name="connsiteY3" fmla="*/ 3891845 h 3891845"/>
              <a:gd name="connsiteX4" fmla="*/ 0 w 6918835"/>
              <a:gd name="connsiteY4" fmla="*/ 0 h 3891845"/>
              <a:gd name="connsiteX0-1" fmla="*/ 0 w 6918835"/>
              <a:gd name="connsiteY0-2" fmla="*/ 3891845 h 3891845"/>
              <a:gd name="connsiteX1-3" fmla="*/ 6918835 w 6918835"/>
              <a:gd name="connsiteY1-4" fmla="*/ 0 h 3891845"/>
              <a:gd name="connsiteX2-5" fmla="*/ 6918835 w 6918835"/>
              <a:gd name="connsiteY2-6" fmla="*/ 3891845 h 3891845"/>
              <a:gd name="connsiteX3-7" fmla="*/ 0 w 6918835"/>
              <a:gd name="connsiteY3-8" fmla="*/ 3891845 h 38918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918835" h="3891845">
                <a:moveTo>
                  <a:pt x="0" y="3891845"/>
                </a:moveTo>
                <a:lnTo>
                  <a:pt x="6918835" y="0"/>
                </a:lnTo>
                <a:lnTo>
                  <a:pt x="6918835" y="3891845"/>
                </a:lnTo>
                <a:lnTo>
                  <a:pt x="0" y="3891845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-2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 rot="19844542">
            <a:off x="5466951" y="1791021"/>
            <a:ext cx="2174453" cy="211136"/>
          </a:xfrm>
          <a:prstGeom prst="roundRect">
            <a:avLst>
              <a:gd name="adj" fmla="val 50000"/>
            </a:avLst>
          </a:prstGeom>
          <a:solidFill>
            <a:srgbClr val="7F86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 rot="19844542">
            <a:off x="6756188" y="433763"/>
            <a:ext cx="3900511" cy="605252"/>
          </a:xfrm>
          <a:prstGeom prst="roundRect">
            <a:avLst>
              <a:gd name="adj" fmla="val 50000"/>
            </a:avLst>
          </a:prstGeom>
          <a:solidFill>
            <a:srgbClr val="37415C">
              <a:alpha val="6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 rot="19844542">
            <a:off x="5745440" y="554089"/>
            <a:ext cx="3900511" cy="605252"/>
          </a:xfrm>
          <a:prstGeom prst="roundRect">
            <a:avLst>
              <a:gd name="adj" fmla="val 50000"/>
            </a:avLst>
          </a:prstGeom>
          <a:solidFill>
            <a:srgbClr val="76A6D7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249219" y="1309678"/>
            <a:ext cx="2143125" cy="1139190"/>
            <a:chOff x="2977411" y="1309678"/>
            <a:chExt cx="2143125" cy="1139190"/>
          </a:xfrm>
        </p:grpSpPr>
        <p:sp>
          <p:nvSpPr>
            <p:cNvPr id="73" name="TextBox 22"/>
            <p:cNvSpPr txBox="1"/>
            <p:nvPr/>
          </p:nvSpPr>
          <p:spPr>
            <a:xfrm>
              <a:off x="4081676" y="1309678"/>
              <a:ext cx="1038860" cy="1139190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配套服务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2977411" y="1522403"/>
              <a:ext cx="1572913" cy="706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4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fill="hold" grpId="0" nodeType="withEffect" p14:presetBounceEnd="3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fill="hold" grpId="0" nodeType="withEffect" p14:presetBounceEnd="3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fill="hold" grpId="0" nodeType="withEffect" p14:presetBounceEnd="3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  <p:bldP spid="16" grpId="0" bldLvl="0" animBg="1"/>
          <p:bldP spid="17" grpId="0" bldLvl="0" animBg="1"/>
          <p:bldP spid="1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  <p:bldP spid="16" grpId="0" bldLvl="0" animBg="1"/>
          <p:bldP spid="17" grpId="0" bldLvl="0" animBg="1"/>
          <p:bldP spid="18" grpId="0" bldLvl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高顿师资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-252536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93120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/>
          <a:srcRect t="1900"/>
          <a:stretch>
            <a:fillRect/>
          </a:stretch>
        </p:blipFill>
        <p:spPr>
          <a:xfrm>
            <a:off x="310828" y="699542"/>
            <a:ext cx="8496944" cy="4215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题库</a:t>
            </a: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-252536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/>
          <p:cNvSpPr/>
          <p:nvPr/>
        </p:nvSpPr>
        <p:spPr>
          <a:xfrm>
            <a:off x="8593120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80933"/>
            <a:ext cx="6244308" cy="24105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859782"/>
            <a:ext cx="5497043" cy="1981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 txBox="1"/>
          <p:nvPr/>
        </p:nvSpPr>
        <p:spPr>
          <a:xfrm>
            <a:off x="611505" y="175895"/>
            <a:ext cx="4455795" cy="37973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高顿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学习系统支持 </a:t>
            </a: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一站式学员服务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-252536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93120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555625"/>
            <a:ext cx="6891483" cy="4508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 txBox="1"/>
          <p:nvPr/>
        </p:nvSpPr>
        <p:spPr>
          <a:xfrm>
            <a:off x="611505" y="175895"/>
            <a:ext cx="4455795" cy="37973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高顿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学习系统 </a:t>
            </a: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浓厚的财经学习环境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-252536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93120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9307" y="843558"/>
            <a:ext cx="7059985" cy="4137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268696" y="2063918"/>
            <a:ext cx="2808311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感谢聆听</a:t>
            </a:r>
          </a:p>
        </p:txBody>
      </p:sp>
      <p:sp>
        <p:nvSpPr>
          <p:cNvPr id="15" name="矩形 3"/>
          <p:cNvSpPr/>
          <p:nvPr/>
        </p:nvSpPr>
        <p:spPr>
          <a:xfrm>
            <a:off x="0" y="-9582"/>
            <a:ext cx="7668344" cy="4597556"/>
          </a:xfrm>
          <a:custGeom>
            <a:avLst/>
            <a:gdLst>
              <a:gd name="connsiteX0" fmla="*/ 0 w 6918835"/>
              <a:gd name="connsiteY0" fmla="*/ 0 h 3891845"/>
              <a:gd name="connsiteX1" fmla="*/ 6918835 w 6918835"/>
              <a:gd name="connsiteY1" fmla="*/ 0 h 3891845"/>
              <a:gd name="connsiteX2" fmla="*/ 6918835 w 6918835"/>
              <a:gd name="connsiteY2" fmla="*/ 3891845 h 3891845"/>
              <a:gd name="connsiteX3" fmla="*/ 0 w 6918835"/>
              <a:gd name="connsiteY3" fmla="*/ 3891845 h 3891845"/>
              <a:gd name="connsiteX4" fmla="*/ 0 w 6918835"/>
              <a:gd name="connsiteY4" fmla="*/ 0 h 3891845"/>
              <a:gd name="connsiteX0-1" fmla="*/ 0 w 6918835"/>
              <a:gd name="connsiteY0-2" fmla="*/ 0 h 3891845"/>
              <a:gd name="connsiteX1-3" fmla="*/ 6918835 w 6918835"/>
              <a:gd name="connsiteY1-4" fmla="*/ 0 h 3891845"/>
              <a:gd name="connsiteX2-5" fmla="*/ 0 w 6918835"/>
              <a:gd name="connsiteY2-6" fmla="*/ 3891845 h 3891845"/>
              <a:gd name="connsiteX3-7" fmla="*/ 0 w 6918835"/>
              <a:gd name="connsiteY3-8" fmla="*/ 0 h 3891845"/>
              <a:gd name="connsiteX0-9" fmla="*/ 0 w 6918835"/>
              <a:gd name="connsiteY0-10" fmla="*/ 0 h 3770353"/>
              <a:gd name="connsiteX1-11" fmla="*/ 6918835 w 6918835"/>
              <a:gd name="connsiteY1-12" fmla="*/ 0 h 3770353"/>
              <a:gd name="connsiteX2-13" fmla="*/ 0 w 6918835"/>
              <a:gd name="connsiteY2-14" fmla="*/ 3770353 h 3770353"/>
              <a:gd name="connsiteX3-15" fmla="*/ 0 w 6918835"/>
              <a:gd name="connsiteY3-16" fmla="*/ 0 h 3770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918835" h="3770353">
                <a:moveTo>
                  <a:pt x="0" y="0"/>
                </a:moveTo>
                <a:lnTo>
                  <a:pt x="6918835" y="0"/>
                </a:lnTo>
                <a:lnTo>
                  <a:pt x="0" y="377035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 rot="19844542">
            <a:off x="1599246" y="2847815"/>
            <a:ext cx="2174453" cy="211136"/>
          </a:xfrm>
          <a:prstGeom prst="roundRect">
            <a:avLst>
              <a:gd name="adj" fmla="val 50000"/>
            </a:avLst>
          </a:prstGeom>
          <a:solidFill>
            <a:srgbClr val="7F86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 rot="19844542">
            <a:off x="2888483" y="1490557"/>
            <a:ext cx="3900511" cy="605252"/>
          </a:xfrm>
          <a:prstGeom prst="roundRect">
            <a:avLst>
              <a:gd name="adj" fmla="val 50000"/>
            </a:avLst>
          </a:prstGeom>
          <a:solidFill>
            <a:srgbClr val="37415C">
              <a:alpha val="6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 rot="19844542">
            <a:off x="1877735" y="1610883"/>
            <a:ext cx="3900511" cy="605252"/>
          </a:xfrm>
          <a:prstGeom prst="roundRect">
            <a:avLst>
              <a:gd name="adj" fmla="val 50000"/>
            </a:avLst>
          </a:prstGeom>
          <a:solidFill>
            <a:srgbClr val="76A6D7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 rot="19844542">
            <a:off x="6876273" y="4438097"/>
            <a:ext cx="2983475" cy="2327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 rot="19844542">
            <a:off x="6322846" y="4723032"/>
            <a:ext cx="2174453" cy="211136"/>
          </a:xfrm>
          <a:prstGeom prst="roundRect">
            <a:avLst>
              <a:gd name="adj" fmla="val 50000"/>
            </a:avLst>
          </a:prstGeom>
          <a:solidFill>
            <a:srgbClr val="76A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fill="hold" grpId="0" nodeType="withEffect" p14:presetBounceEnd="3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fill="hold" grpId="0" nodeType="withEffect" p14:presetBounceEnd="3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fill="hold" grpId="0" nodeType="withEffect" p14:presetBounceEnd="3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3"/>
          <p:cNvSpPr/>
          <p:nvPr/>
        </p:nvSpPr>
        <p:spPr bwMode="auto">
          <a:xfrm>
            <a:off x="3059832" y="2025501"/>
            <a:ext cx="719455" cy="688340"/>
          </a:xfrm>
          <a:prstGeom prst="ellipse">
            <a:avLst/>
          </a:prstGeom>
          <a:solidFill>
            <a:srgbClr val="37415C"/>
          </a:solidFill>
          <a:ln w="19050">
            <a:noFill/>
            <a:round/>
          </a:ln>
        </p:spPr>
        <p:txBody>
          <a:bodyPr rot="0" spcFirstLastPara="0" vert="horz" wrap="none" lIns="0" tIns="0" rIns="0" bIns="0" anchor="ctr" anchorCtr="1" forceAA="0" compatLnSpc="1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dirty="0">
              <a:solidFill>
                <a:schemeClr val="bg1">
                  <a:lumMod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Oval 4"/>
          <p:cNvSpPr/>
          <p:nvPr/>
        </p:nvSpPr>
        <p:spPr bwMode="auto">
          <a:xfrm>
            <a:off x="3668797" y="2816711"/>
            <a:ext cx="709295" cy="641350"/>
          </a:xfrm>
          <a:prstGeom prst="ellipse">
            <a:avLst/>
          </a:prstGeom>
          <a:solidFill>
            <a:srgbClr val="76A6D7"/>
          </a:solidFill>
          <a:ln w="19050">
            <a:noFill/>
            <a:round/>
          </a:ln>
        </p:spPr>
        <p:txBody>
          <a:bodyPr rot="0" spcFirstLastPara="0" vert="horz" wrap="none" lIns="0" tIns="0" rIns="0" bIns="0" anchor="ctr" anchorCtr="1" forceAA="0" compatLnSpc="1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dirty="0">
              <a:solidFill>
                <a:schemeClr val="bg1">
                  <a:lumMod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val 5"/>
          <p:cNvSpPr/>
          <p:nvPr/>
        </p:nvSpPr>
        <p:spPr bwMode="auto">
          <a:xfrm>
            <a:off x="4253632" y="3522831"/>
            <a:ext cx="626110" cy="633095"/>
          </a:xfrm>
          <a:prstGeom prst="ellipse">
            <a:avLst/>
          </a:prstGeom>
          <a:solidFill>
            <a:srgbClr val="37415C"/>
          </a:solidFill>
          <a:ln w="19050">
            <a:noFill/>
            <a:round/>
          </a:ln>
        </p:spPr>
        <p:txBody>
          <a:bodyPr rot="0" spcFirstLastPara="0" vert="horz" wrap="none" lIns="0" tIns="0" rIns="0" bIns="0" anchor="ctr" anchorCtr="1" forceAA="0" compatLnSpc="1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719722" y="2946251"/>
            <a:ext cx="1038860" cy="207645"/>
          </a:xfrm>
          <a:prstGeom prst="rect">
            <a:avLst/>
          </a:prstGeom>
          <a:noFill/>
        </p:spPr>
        <p:txBody>
          <a:bodyPr wrap="none" lIns="0" tIns="0" rIns="0" bIns="0" anchor="ctr" anchorCtr="0"/>
          <a:lstStyle/>
          <a:p>
            <a:r>
              <a:rPr lang="zh-CN" altLang="en-US" sz="1600" b="1" dirty="0">
                <a:solidFill>
                  <a:srgbClr val="76A6D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培训方案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75832" y="2226796"/>
            <a:ext cx="1038860" cy="207645"/>
          </a:xfrm>
          <a:prstGeom prst="rect">
            <a:avLst/>
          </a:prstGeom>
          <a:noFill/>
        </p:spPr>
        <p:txBody>
          <a:bodyPr wrap="none" lIns="0" tIns="0" rIns="0" bIns="0" anchor="ctr" anchorCtr="0"/>
          <a:lstStyle/>
          <a:p>
            <a:r>
              <a:rPr lang="zh-CN" altLang="en-US" sz="1600" b="1" dirty="0">
                <a:solidFill>
                  <a:srgbClr val="3741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证书介绍</a:t>
            </a:r>
          </a:p>
        </p:txBody>
      </p:sp>
      <p:sp>
        <p:nvSpPr>
          <p:cNvPr id="3" name="矩形: 圆角 2"/>
          <p:cNvSpPr/>
          <p:nvPr/>
        </p:nvSpPr>
        <p:spPr>
          <a:xfrm>
            <a:off x="-1376273" y="605657"/>
            <a:ext cx="3766993" cy="720080"/>
          </a:xfrm>
          <a:prstGeom prst="roundRect">
            <a:avLst>
              <a:gd name="adj" fmla="val 50000"/>
            </a:avLst>
          </a:prstGeom>
          <a:solidFill>
            <a:srgbClr val="76A6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4871823" y="845076"/>
            <a:ext cx="4380697" cy="216024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"/>
          <p:cNvSpPr/>
          <p:nvPr/>
        </p:nvSpPr>
        <p:spPr bwMode="auto">
          <a:xfrm>
            <a:off x="2227063" y="414921"/>
            <a:ext cx="1647183" cy="999111"/>
          </a:xfrm>
          <a:prstGeom prst="ellipse">
            <a:avLst/>
          </a:prstGeom>
          <a:noFill/>
          <a:ln w="19050">
            <a:noFill/>
            <a:round/>
          </a:ln>
        </p:spPr>
        <p:txBody>
          <a:bodyPr rot="0" spcFirstLastPara="0" vert="horz" wrap="square" lIns="0" tIns="0" rIns="0" bIns="0" anchor="ctr" anchorCtr="1" forceAA="0" compatLnSpc="1">
            <a:normAutofit/>
          </a:bodyPr>
          <a:lstStyle/>
          <a:p>
            <a:pPr algn="ctr"/>
            <a:r>
              <a:rPr lang="zh-CN" altLang="en-US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5" name="Rectangle 8"/>
          <p:cNvSpPr/>
          <p:nvPr/>
        </p:nvSpPr>
        <p:spPr>
          <a:xfrm>
            <a:off x="3365584" y="776909"/>
            <a:ext cx="1604693" cy="37757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</a:p>
        </p:txBody>
      </p:sp>
      <p:sp>
        <p:nvSpPr>
          <p:cNvPr id="2" name="TextBox 19"/>
          <p:cNvSpPr txBox="1"/>
          <p:nvPr/>
        </p:nvSpPr>
        <p:spPr>
          <a:xfrm>
            <a:off x="5105802" y="3675231"/>
            <a:ext cx="1038860" cy="207645"/>
          </a:xfrm>
          <a:prstGeom prst="rect">
            <a:avLst/>
          </a:prstGeom>
          <a:noFill/>
        </p:spPr>
        <p:txBody>
          <a:bodyPr wrap="none" lIns="0" tIns="0" rIns="0" bIns="0" anchor="ctr" anchorCtr="0"/>
          <a:lstStyle/>
          <a:p>
            <a:r>
              <a:rPr lang="zh-CN" altLang="en-US" sz="1600" b="1" dirty="0">
                <a:solidFill>
                  <a:srgbClr val="3741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配套服务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6"/>
          <p:cNvSpPr/>
          <p:nvPr/>
        </p:nvSpPr>
        <p:spPr>
          <a:xfrm>
            <a:off x="1187624" y="671130"/>
            <a:ext cx="7956376" cy="4475462"/>
          </a:xfrm>
          <a:custGeom>
            <a:avLst/>
            <a:gdLst>
              <a:gd name="connsiteX0" fmla="*/ 0 w 6918835"/>
              <a:gd name="connsiteY0" fmla="*/ 0 h 3891845"/>
              <a:gd name="connsiteX1" fmla="*/ 6918835 w 6918835"/>
              <a:gd name="connsiteY1" fmla="*/ 0 h 3891845"/>
              <a:gd name="connsiteX2" fmla="*/ 6918835 w 6918835"/>
              <a:gd name="connsiteY2" fmla="*/ 3891845 h 3891845"/>
              <a:gd name="connsiteX3" fmla="*/ 0 w 6918835"/>
              <a:gd name="connsiteY3" fmla="*/ 3891845 h 3891845"/>
              <a:gd name="connsiteX4" fmla="*/ 0 w 6918835"/>
              <a:gd name="connsiteY4" fmla="*/ 0 h 3891845"/>
              <a:gd name="connsiteX0-1" fmla="*/ 0 w 6918835"/>
              <a:gd name="connsiteY0-2" fmla="*/ 3891845 h 3891845"/>
              <a:gd name="connsiteX1-3" fmla="*/ 6918835 w 6918835"/>
              <a:gd name="connsiteY1-4" fmla="*/ 0 h 3891845"/>
              <a:gd name="connsiteX2-5" fmla="*/ 6918835 w 6918835"/>
              <a:gd name="connsiteY2-6" fmla="*/ 3891845 h 3891845"/>
              <a:gd name="connsiteX3-7" fmla="*/ 0 w 6918835"/>
              <a:gd name="connsiteY3-8" fmla="*/ 3891845 h 38918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918835" h="3891845">
                <a:moveTo>
                  <a:pt x="0" y="3891845"/>
                </a:moveTo>
                <a:lnTo>
                  <a:pt x="6918835" y="0"/>
                </a:lnTo>
                <a:lnTo>
                  <a:pt x="6918835" y="3891845"/>
                </a:lnTo>
                <a:lnTo>
                  <a:pt x="0" y="3891845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 rot="19844542">
            <a:off x="5466951" y="1791021"/>
            <a:ext cx="2174453" cy="211136"/>
          </a:xfrm>
          <a:prstGeom prst="roundRect">
            <a:avLst>
              <a:gd name="adj" fmla="val 50000"/>
            </a:avLst>
          </a:prstGeom>
          <a:solidFill>
            <a:srgbClr val="7F86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 rot="19844542">
            <a:off x="6756188" y="433763"/>
            <a:ext cx="3900511" cy="605252"/>
          </a:xfrm>
          <a:prstGeom prst="roundRect">
            <a:avLst>
              <a:gd name="adj" fmla="val 50000"/>
            </a:avLst>
          </a:prstGeom>
          <a:solidFill>
            <a:srgbClr val="37415C">
              <a:alpha val="6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 rot="19844542">
            <a:off x="5745440" y="554089"/>
            <a:ext cx="3900511" cy="605252"/>
          </a:xfrm>
          <a:prstGeom prst="roundRect">
            <a:avLst>
              <a:gd name="adj" fmla="val 50000"/>
            </a:avLst>
          </a:prstGeom>
          <a:solidFill>
            <a:srgbClr val="76A6D7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49219" y="1309678"/>
            <a:ext cx="2143125" cy="1139190"/>
            <a:chOff x="2977411" y="1309678"/>
            <a:chExt cx="2143125" cy="1139190"/>
          </a:xfrm>
        </p:grpSpPr>
        <p:sp>
          <p:nvSpPr>
            <p:cNvPr id="73" name="TextBox 22"/>
            <p:cNvSpPr txBox="1"/>
            <p:nvPr/>
          </p:nvSpPr>
          <p:spPr>
            <a:xfrm>
              <a:off x="4081676" y="1309678"/>
              <a:ext cx="1038860" cy="1139190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证书及科目介绍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2977411" y="1522403"/>
              <a:ext cx="1572913" cy="706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spc="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4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47"/>
          <p:cNvSpPr/>
          <p:nvPr/>
        </p:nvSpPr>
        <p:spPr>
          <a:xfrm>
            <a:off x="-418465" y="267335"/>
            <a:ext cx="949325" cy="205740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3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全球会计第一证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2990" y="1429385"/>
            <a:ext cx="3856990" cy="16948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8080" y="3556635"/>
            <a:ext cx="3688080" cy="1167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3475" y="473075"/>
            <a:ext cx="1176655" cy="831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8915" y="871855"/>
            <a:ext cx="4664075" cy="325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USCPA是美国注册会计师的简称，是全球最大的会计师专业协会美国注册会计师协会(AICPA) 所推出的专业会计师认证，也是美国唯一正式的注册会计师国家资格，AICPA协会在全球128个国家与地区拥有近37万名会员，至今为止已经拥有90年以上的历史。</a:t>
            </a:r>
          </a:p>
          <a:p>
            <a:pPr>
              <a:lnSpc>
                <a:spcPct val="130000"/>
              </a:lnSpc>
            </a:pPr>
            <a:endParaRPr lang="zh-CN" altLang="en-US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权威签字权</a:t>
            </a:r>
          </a:p>
          <a:p>
            <a:pPr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美国，USCPA拥有唯一的审计报告签字权，美国注册会计师行业迅速发展成为收入和社会地位极高，非常受各类职业人士尊崇的一流“行业”，在美国财务领域工作，如果没有美国注册会计师资格，好比在法律领域工作没有律师执照一样，都是只能在低层做助理的工作，谈不上任何成长性和发展性。</a:t>
            </a:r>
          </a:p>
          <a:p>
            <a:pPr>
              <a:lnSpc>
                <a:spcPct val="130000"/>
              </a:lnSpc>
            </a:pPr>
            <a:endParaRPr lang="zh-CN" altLang="en-US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一证在手，全球执业</a:t>
            </a:r>
          </a:p>
          <a:p>
            <a:pPr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CPA是世界财会领域最顶尖的证书之一，同时也是全球含金量最高，最权威的会计认证之一。USCPA证书可以豁免全球7个以上国家或地区的顶级注册会计师资格，包括加拿大注册会计师，澳洲注册会计师等。拥有USCPA，可以说是真正的一证在手，全球执业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47"/>
          <p:cNvSpPr/>
          <p:nvPr/>
        </p:nvSpPr>
        <p:spPr>
          <a:xfrm>
            <a:off x="-418465" y="267335"/>
            <a:ext cx="949325" cy="205740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3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高薪代名词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360902" y="9591"/>
            <a:ext cx="6406876" cy="5032244"/>
            <a:chOff x="2195736" y="0"/>
            <a:chExt cx="6406876" cy="503224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5736" y="0"/>
              <a:ext cx="6406876" cy="5032244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5652120" y="584616"/>
              <a:ext cx="2880320" cy="1869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6197" y="1851670"/>
            <a:ext cx="23762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在美国，提到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USCPA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很多人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的第一反应是“能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挣很多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钱”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USCPA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总能给持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证人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带来令人羡慕的优势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SALARY.COM&amp;PAYSCALE.COM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两家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网站的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数据：拥有</a:t>
            </a: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USCPA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证书，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在职业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起步阶段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，财务人获得的薪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酬便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比平均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薪资</a:t>
            </a:r>
            <a:r>
              <a:rPr lang="en-US" altLang="zh-CN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%~15%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47"/>
          <p:cNvSpPr/>
          <p:nvPr/>
        </p:nvSpPr>
        <p:spPr>
          <a:xfrm>
            <a:off x="-418465" y="267335"/>
            <a:ext cx="949325" cy="205740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3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证书九大核心优势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0126" y="627534"/>
            <a:ext cx="4783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在国内，考取美国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CPA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绝对是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一项带来丰厚职业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回报的投资。</a:t>
            </a:r>
            <a:endParaRPr lang="en-US" altLang="zh-CN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真正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是“投资一次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，享用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一生”。</a:t>
            </a:r>
            <a:endParaRPr lang="zh-CN" altLang="en-US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18"/>
          <p:cNvSpPr/>
          <p:nvPr/>
        </p:nvSpPr>
        <p:spPr bwMode="auto">
          <a:xfrm>
            <a:off x="7524328" y="3579862"/>
            <a:ext cx="980732" cy="1243022"/>
          </a:xfrm>
          <a:custGeom>
            <a:avLst/>
            <a:gdLst>
              <a:gd name="T0" fmla="*/ 211 w 260"/>
              <a:gd name="T1" fmla="*/ 0 h 328"/>
              <a:gd name="T2" fmla="*/ 47 w 260"/>
              <a:gd name="T3" fmla="*/ 14 h 328"/>
              <a:gd name="T4" fmla="*/ 0 w 260"/>
              <a:gd name="T5" fmla="*/ 112 h 328"/>
              <a:gd name="T6" fmla="*/ 1 w 260"/>
              <a:gd name="T7" fmla="*/ 118 h 328"/>
              <a:gd name="T8" fmla="*/ 6 w 260"/>
              <a:gd name="T9" fmla="*/ 133 h 328"/>
              <a:gd name="T10" fmla="*/ 20 w 260"/>
              <a:gd name="T11" fmla="*/ 152 h 328"/>
              <a:gd name="T12" fmla="*/ 39 w 260"/>
              <a:gd name="T13" fmla="*/ 165 h 328"/>
              <a:gd name="T14" fmla="*/ 61 w 260"/>
              <a:gd name="T15" fmla="*/ 174 h 328"/>
              <a:gd name="T16" fmla="*/ 70 w 260"/>
              <a:gd name="T17" fmla="*/ 185 h 328"/>
              <a:gd name="T18" fmla="*/ 90 w 260"/>
              <a:gd name="T19" fmla="*/ 201 h 328"/>
              <a:gd name="T20" fmla="*/ 102 w 260"/>
              <a:gd name="T21" fmla="*/ 292 h 328"/>
              <a:gd name="T22" fmla="*/ 50 w 260"/>
              <a:gd name="T23" fmla="*/ 328 h 328"/>
              <a:gd name="T24" fmla="*/ 208 w 260"/>
              <a:gd name="T25" fmla="*/ 292 h 328"/>
              <a:gd name="T26" fmla="*/ 156 w 260"/>
              <a:gd name="T27" fmla="*/ 206 h 328"/>
              <a:gd name="T28" fmla="*/ 168 w 260"/>
              <a:gd name="T29" fmla="*/ 201 h 328"/>
              <a:gd name="T30" fmla="*/ 188 w 260"/>
              <a:gd name="T31" fmla="*/ 185 h 328"/>
              <a:gd name="T32" fmla="*/ 195 w 260"/>
              <a:gd name="T33" fmla="*/ 176 h 328"/>
              <a:gd name="T34" fmla="*/ 219 w 260"/>
              <a:gd name="T35" fmla="*/ 167 h 328"/>
              <a:gd name="T36" fmla="*/ 240 w 260"/>
              <a:gd name="T37" fmla="*/ 153 h 328"/>
              <a:gd name="T38" fmla="*/ 254 w 260"/>
              <a:gd name="T39" fmla="*/ 134 h 328"/>
              <a:gd name="T40" fmla="*/ 259 w 260"/>
              <a:gd name="T41" fmla="*/ 123 h 328"/>
              <a:gd name="T42" fmla="*/ 260 w 260"/>
              <a:gd name="T43" fmla="*/ 112 h 328"/>
              <a:gd name="T44" fmla="*/ 211 w 260"/>
              <a:gd name="T45" fmla="*/ 14 h 328"/>
              <a:gd name="T46" fmla="*/ 26 w 260"/>
              <a:gd name="T47" fmla="*/ 40 h 328"/>
              <a:gd name="T48" fmla="*/ 47 w 260"/>
              <a:gd name="T49" fmla="*/ 130 h 328"/>
              <a:gd name="T50" fmla="*/ 48 w 260"/>
              <a:gd name="T51" fmla="*/ 141 h 328"/>
              <a:gd name="T52" fmla="*/ 39 w 260"/>
              <a:gd name="T53" fmla="*/ 134 h 328"/>
              <a:gd name="T54" fmla="*/ 28 w 260"/>
              <a:gd name="T55" fmla="*/ 120 h 328"/>
              <a:gd name="T56" fmla="*/ 26 w 260"/>
              <a:gd name="T57" fmla="*/ 112 h 328"/>
              <a:gd name="T58" fmla="*/ 234 w 260"/>
              <a:gd name="T59" fmla="*/ 112 h 328"/>
              <a:gd name="T60" fmla="*/ 232 w 260"/>
              <a:gd name="T61" fmla="*/ 120 h 328"/>
              <a:gd name="T62" fmla="*/ 227 w 260"/>
              <a:gd name="T63" fmla="*/ 129 h 328"/>
              <a:gd name="T64" fmla="*/ 210 w 260"/>
              <a:gd name="T65" fmla="*/ 142 h 328"/>
              <a:gd name="T66" fmla="*/ 211 w 260"/>
              <a:gd name="T67" fmla="*/ 130 h 328"/>
              <a:gd name="T68" fmla="*/ 234 w 260"/>
              <a:gd name="T69" fmla="*/ 4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60" h="328">
                <a:moveTo>
                  <a:pt x="211" y="14"/>
                </a:moveTo>
                <a:lnTo>
                  <a:pt x="211" y="0"/>
                </a:lnTo>
                <a:lnTo>
                  <a:pt x="47" y="0"/>
                </a:lnTo>
                <a:lnTo>
                  <a:pt x="47" y="14"/>
                </a:lnTo>
                <a:lnTo>
                  <a:pt x="0" y="14"/>
                </a:lnTo>
                <a:lnTo>
                  <a:pt x="0" y="112"/>
                </a:lnTo>
                <a:lnTo>
                  <a:pt x="0" y="112"/>
                </a:lnTo>
                <a:lnTo>
                  <a:pt x="1" y="118"/>
                </a:lnTo>
                <a:lnTo>
                  <a:pt x="1" y="123"/>
                </a:lnTo>
                <a:lnTo>
                  <a:pt x="6" y="133"/>
                </a:lnTo>
                <a:lnTo>
                  <a:pt x="12" y="143"/>
                </a:lnTo>
                <a:lnTo>
                  <a:pt x="20" y="152"/>
                </a:lnTo>
                <a:lnTo>
                  <a:pt x="28" y="159"/>
                </a:lnTo>
                <a:lnTo>
                  <a:pt x="39" y="165"/>
                </a:lnTo>
                <a:lnTo>
                  <a:pt x="50" y="170"/>
                </a:lnTo>
                <a:lnTo>
                  <a:pt x="61" y="174"/>
                </a:lnTo>
                <a:lnTo>
                  <a:pt x="61" y="174"/>
                </a:lnTo>
                <a:lnTo>
                  <a:pt x="70" y="185"/>
                </a:lnTo>
                <a:lnTo>
                  <a:pt x="79" y="194"/>
                </a:lnTo>
                <a:lnTo>
                  <a:pt x="90" y="201"/>
                </a:lnTo>
                <a:lnTo>
                  <a:pt x="102" y="206"/>
                </a:lnTo>
                <a:lnTo>
                  <a:pt x="102" y="292"/>
                </a:lnTo>
                <a:lnTo>
                  <a:pt x="50" y="292"/>
                </a:lnTo>
                <a:lnTo>
                  <a:pt x="50" y="328"/>
                </a:lnTo>
                <a:lnTo>
                  <a:pt x="208" y="328"/>
                </a:lnTo>
                <a:lnTo>
                  <a:pt x="208" y="292"/>
                </a:lnTo>
                <a:lnTo>
                  <a:pt x="156" y="292"/>
                </a:lnTo>
                <a:lnTo>
                  <a:pt x="156" y="206"/>
                </a:lnTo>
                <a:lnTo>
                  <a:pt x="156" y="206"/>
                </a:lnTo>
                <a:lnTo>
                  <a:pt x="168" y="201"/>
                </a:lnTo>
                <a:lnTo>
                  <a:pt x="178" y="194"/>
                </a:lnTo>
                <a:lnTo>
                  <a:pt x="188" y="185"/>
                </a:lnTo>
                <a:lnTo>
                  <a:pt x="195" y="176"/>
                </a:lnTo>
                <a:lnTo>
                  <a:pt x="195" y="176"/>
                </a:lnTo>
                <a:lnTo>
                  <a:pt x="207" y="171"/>
                </a:lnTo>
                <a:lnTo>
                  <a:pt x="219" y="167"/>
                </a:lnTo>
                <a:lnTo>
                  <a:pt x="230" y="160"/>
                </a:lnTo>
                <a:lnTo>
                  <a:pt x="240" y="153"/>
                </a:lnTo>
                <a:lnTo>
                  <a:pt x="248" y="144"/>
                </a:lnTo>
                <a:lnTo>
                  <a:pt x="254" y="134"/>
                </a:lnTo>
                <a:lnTo>
                  <a:pt x="256" y="129"/>
                </a:lnTo>
                <a:lnTo>
                  <a:pt x="259" y="123"/>
                </a:lnTo>
                <a:lnTo>
                  <a:pt x="260" y="119"/>
                </a:lnTo>
                <a:lnTo>
                  <a:pt x="260" y="112"/>
                </a:lnTo>
                <a:lnTo>
                  <a:pt x="260" y="14"/>
                </a:lnTo>
                <a:lnTo>
                  <a:pt x="211" y="14"/>
                </a:lnTo>
                <a:close/>
                <a:moveTo>
                  <a:pt x="26" y="112"/>
                </a:moveTo>
                <a:lnTo>
                  <a:pt x="26" y="40"/>
                </a:lnTo>
                <a:lnTo>
                  <a:pt x="47" y="40"/>
                </a:lnTo>
                <a:lnTo>
                  <a:pt x="47" y="130"/>
                </a:lnTo>
                <a:lnTo>
                  <a:pt x="47" y="130"/>
                </a:lnTo>
                <a:lnTo>
                  <a:pt x="48" y="141"/>
                </a:lnTo>
                <a:lnTo>
                  <a:pt x="48" y="141"/>
                </a:lnTo>
                <a:lnTo>
                  <a:pt x="39" y="134"/>
                </a:lnTo>
                <a:lnTo>
                  <a:pt x="33" y="128"/>
                </a:lnTo>
                <a:lnTo>
                  <a:pt x="28" y="120"/>
                </a:lnTo>
                <a:lnTo>
                  <a:pt x="26" y="117"/>
                </a:lnTo>
                <a:lnTo>
                  <a:pt x="26" y="112"/>
                </a:lnTo>
                <a:close/>
                <a:moveTo>
                  <a:pt x="234" y="112"/>
                </a:moveTo>
                <a:lnTo>
                  <a:pt x="234" y="112"/>
                </a:lnTo>
                <a:lnTo>
                  <a:pt x="234" y="117"/>
                </a:lnTo>
                <a:lnTo>
                  <a:pt x="232" y="120"/>
                </a:lnTo>
                <a:lnTo>
                  <a:pt x="230" y="124"/>
                </a:lnTo>
                <a:lnTo>
                  <a:pt x="227" y="129"/>
                </a:lnTo>
                <a:lnTo>
                  <a:pt x="219" y="135"/>
                </a:lnTo>
                <a:lnTo>
                  <a:pt x="210" y="142"/>
                </a:lnTo>
                <a:lnTo>
                  <a:pt x="210" y="142"/>
                </a:lnTo>
                <a:lnTo>
                  <a:pt x="211" y="130"/>
                </a:lnTo>
                <a:lnTo>
                  <a:pt x="211" y="40"/>
                </a:lnTo>
                <a:lnTo>
                  <a:pt x="234" y="40"/>
                </a:lnTo>
                <a:lnTo>
                  <a:pt x="234" y="112"/>
                </a:lnTo>
                <a:close/>
              </a:path>
            </a:pathLst>
          </a:custGeom>
          <a:solidFill>
            <a:srgbClr val="F082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1970" y="1192391"/>
            <a:ext cx="7796453" cy="4077478"/>
          </a:xfrm>
          <a:prstGeom prst="rect">
            <a:avLst/>
          </a:prstGeom>
        </p:spPr>
        <p:txBody>
          <a:bodyPr wrap="none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只有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门科目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，最快一年左右时间即可完成考试。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选择题为主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，全球平均通过率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45%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，高顿学员通过率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50-60%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（四科律。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证书含金量高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，号称全球财会第一证，财会证书中的爱马仕，国际认知度高。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人才稀缺，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国内目前人才体量仅千人，人才缺口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万。岗位年薪高，人均年薪超过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考试灵活，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全年有四个考季，几乎每个月都可以参加考试。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适用企业广泛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，全球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强中，美企占四成以上。美国会计准则在全球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具有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广泛影响。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职业发展空间大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，是外企招聘财务经理，财务总监岗位的优先录用条件。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移民和留学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北美、欧洲、澳洲最佳加分证照。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豁免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诸多国家和地区的财会证书。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严谨的科学体系</a:t>
            </a:r>
          </a:p>
        </p:txBody>
      </p:sp>
      <p:sp>
        <p:nvSpPr>
          <p:cNvPr id="55" name="矩形: 圆角 54"/>
          <p:cNvSpPr/>
          <p:nvPr/>
        </p:nvSpPr>
        <p:spPr>
          <a:xfrm>
            <a:off x="-252536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: 圆角 55"/>
          <p:cNvSpPr/>
          <p:nvPr/>
        </p:nvSpPr>
        <p:spPr>
          <a:xfrm>
            <a:off x="8593120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41206" y="1203598"/>
            <a:ext cx="8107258" cy="2561895"/>
            <a:chOff x="497389" y="1386612"/>
            <a:chExt cx="8107258" cy="2561895"/>
          </a:xfrm>
        </p:grpSpPr>
        <p:grpSp>
          <p:nvGrpSpPr>
            <p:cNvPr id="2" name="组合 1"/>
            <p:cNvGrpSpPr/>
            <p:nvPr/>
          </p:nvGrpSpPr>
          <p:grpSpPr>
            <a:xfrm>
              <a:off x="3008264" y="1386612"/>
              <a:ext cx="3127472" cy="2553290"/>
              <a:chOff x="3008264" y="1386612"/>
              <a:chExt cx="3127472" cy="2553290"/>
            </a:xfrm>
          </p:grpSpPr>
          <p:grpSp>
            <p:nvGrpSpPr>
              <p:cNvPr id="4" name="Group 10"/>
              <p:cNvGrpSpPr/>
              <p:nvPr/>
            </p:nvGrpSpPr>
            <p:grpSpPr>
              <a:xfrm>
                <a:off x="3077505" y="1386612"/>
                <a:ext cx="2961816" cy="2553290"/>
                <a:chOff x="3201302" y="899607"/>
                <a:chExt cx="5868190" cy="5058785"/>
              </a:xfrm>
            </p:grpSpPr>
            <p:sp>
              <p:nvSpPr>
                <p:cNvPr id="36" name="Hexagon 23"/>
                <p:cNvSpPr/>
                <p:nvPr/>
              </p:nvSpPr>
              <p:spPr>
                <a:xfrm>
                  <a:off x="3201302" y="899607"/>
                  <a:ext cx="5868190" cy="505878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Hexagon 24"/>
                <p:cNvSpPr/>
                <p:nvPr/>
              </p:nvSpPr>
              <p:spPr>
                <a:xfrm>
                  <a:off x="3261655" y="954122"/>
                  <a:ext cx="5741712" cy="4949753"/>
                </a:xfrm>
                <a:prstGeom prst="hexagon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innerShdw blurRad="279400">
                    <a:prstClr val="black">
                      <a:alpha val="1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Hexagon 25"/>
                <p:cNvSpPr/>
                <p:nvPr/>
              </p:nvSpPr>
              <p:spPr>
                <a:xfrm>
                  <a:off x="3835952" y="1449206"/>
                  <a:ext cx="4593122" cy="3959588"/>
                </a:xfrm>
                <a:prstGeom prst="hexago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1" name="Hexagon 38"/>
                <p:cNvSpPr/>
                <p:nvPr/>
              </p:nvSpPr>
              <p:spPr>
                <a:xfrm>
                  <a:off x="4456573" y="1977072"/>
                  <a:ext cx="3351879" cy="2889551"/>
                </a:xfrm>
                <a:prstGeom prst="hexagon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Freeform: Shape 27"/>
                <p:cNvSpPr/>
                <p:nvPr/>
              </p:nvSpPr>
              <p:spPr>
                <a:xfrm>
                  <a:off x="4826000" y="4866622"/>
                  <a:ext cx="2609850" cy="542172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609850" h="496524">
                      <a:moveTo>
                        <a:pt x="349250" y="0"/>
                      </a:moveTo>
                      <a:lnTo>
                        <a:pt x="2260600" y="0"/>
                      </a:lnTo>
                      <a:lnTo>
                        <a:pt x="2609850" y="496524"/>
                      </a:lnTo>
                      <a:lnTo>
                        <a:pt x="0" y="496524"/>
                      </a:lnTo>
                      <a:lnTo>
                        <a:pt x="34925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" name="Freeform: Shape 28"/>
                <p:cNvSpPr/>
                <p:nvPr/>
              </p:nvSpPr>
              <p:spPr>
                <a:xfrm rot="10800000">
                  <a:off x="4827588" y="1449203"/>
                  <a:ext cx="2609850" cy="535020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609850" h="496524">
                      <a:moveTo>
                        <a:pt x="349250" y="0"/>
                      </a:moveTo>
                      <a:lnTo>
                        <a:pt x="2260600" y="0"/>
                      </a:lnTo>
                      <a:lnTo>
                        <a:pt x="2609850" y="496524"/>
                      </a:lnTo>
                      <a:lnTo>
                        <a:pt x="0" y="496524"/>
                      </a:lnTo>
                      <a:lnTo>
                        <a:pt x="34925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Freeform: Shape 29"/>
                <p:cNvSpPr/>
                <p:nvPr/>
              </p:nvSpPr>
              <p:spPr>
                <a:xfrm rot="17784389">
                  <a:off x="6571574" y="4011542"/>
                  <a:ext cx="2221547" cy="566920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  <a:gd name="connsiteX0-61" fmla="*/ 420325 w 2609850"/>
                    <a:gd name="connsiteY0-62" fmla="*/ 0 h 500318"/>
                    <a:gd name="connsiteX1-63" fmla="*/ 2260600 w 2609850"/>
                    <a:gd name="connsiteY1-64" fmla="*/ 3794 h 500318"/>
                    <a:gd name="connsiteX2-65" fmla="*/ 2609850 w 2609850"/>
                    <a:gd name="connsiteY2-66" fmla="*/ 500318 h 500318"/>
                    <a:gd name="connsiteX3-67" fmla="*/ 0 w 2609850"/>
                    <a:gd name="connsiteY3-68" fmla="*/ 500318 h 500318"/>
                    <a:gd name="connsiteX4-69" fmla="*/ 420325 w 2609850"/>
                    <a:gd name="connsiteY4-70" fmla="*/ 0 h 500318"/>
                    <a:gd name="connsiteX0-71" fmla="*/ 388546 w 2578071"/>
                    <a:gd name="connsiteY0-72" fmla="*/ 0 h 522131"/>
                    <a:gd name="connsiteX1-73" fmla="*/ 2228821 w 2578071"/>
                    <a:gd name="connsiteY1-74" fmla="*/ 3794 h 522131"/>
                    <a:gd name="connsiteX2-75" fmla="*/ 2578071 w 2578071"/>
                    <a:gd name="connsiteY2-76" fmla="*/ 500318 h 522131"/>
                    <a:gd name="connsiteX3-77" fmla="*/ 1 w 2578071"/>
                    <a:gd name="connsiteY3-78" fmla="*/ 522131 h 522131"/>
                    <a:gd name="connsiteX4-79" fmla="*/ 388546 w 2578071"/>
                    <a:gd name="connsiteY4-80" fmla="*/ 0 h 522131"/>
                    <a:gd name="connsiteX0-81" fmla="*/ 383637 w 2578070"/>
                    <a:gd name="connsiteY0-82" fmla="*/ 0 h 520165"/>
                    <a:gd name="connsiteX1-83" fmla="*/ 2228820 w 2578070"/>
                    <a:gd name="connsiteY1-84" fmla="*/ 1828 h 520165"/>
                    <a:gd name="connsiteX2-85" fmla="*/ 2578070 w 2578070"/>
                    <a:gd name="connsiteY2-86" fmla="*/ 498352 h 520165"/>
                    <a:gd name="connsiteX3-87" fmla="*/ 0 w 2578070"/>
                    <a:gd name="connsiteY3-88" fmla="*/ 520165 h 520165"/>
                    <a:gd name="connsiteX4-89" fmla="*/ 383637 w 2578070"/>
                    <a:gd name="connsiteY4-90" fmla="*/ 0 h 520165"/>
                    <a:gd name="connsiteX0-91" fmla="*/ 373856 w 2568289"/>
                    <a:gd name="connsiteY0-92" fmla="*/ 0 h 526117"/>
                    <a:gd name="connsiteX1-93" fmla="*/ 2219039 w 2568289"/>
                    <a:gd name="connsiteY1-94" fmla="*/ 1828 h 526117"/>
                    <a:gd name="connsiteX2-95" fmla="*/ 2568289 w 2568289"/>
                    <a:gd name="connsiteY2-96" fmla="*/ 498352 h 526117"/>
                    <a:gd name="connsiteX3-97" fmla="*/ 0 w 2568289"/>
                    <a:gd name="connsiteY3-98" fmla="*/ 526117 h 526117"/>
                    <a:gd name="connsiteX4-99" fmla="*/ 373856 w 2568289"/>
                    <a:gd name="connsiteY4-100" fmla="*/ 0 h 526117"/>
                    <a:gd name="connsiteX0-101" fmla="*/ 381201 w 2575634"/>
                    <a:gd name="connsiteY0-102" fmla="*/ 0 h 524124"/>
                    <a:gd name="connsiteX1-103" fmla="*/ 2226384 w 2575634"/>
                    <a:gd name="connsiteY1-104" fmla="*/ 1828 h 524124"/>
                    <a:gd name="connsiteX2-105" fmla="*/ 2575634 w 2575634"/>
                    <a:gd name="connsiteY2-106" fmla="*/ 498352 h 524124"/>
                    <a:gd name="connsiteX3-107" fmla="*/ 0 w 2575634"/>
                    <a:gd name="connsiteY3-108" fmla="*/ 524124 h 524124"/>
                    <a:gd name="connsiteX4-109" fmla="*/ 381201 w 2575634"/>
                    <a:gd name="connsiteY4-110" fmla="*/ 0 h 524124"/>
                    <a:gd name="connsiteX0-111" fmla="*/ 375057 w 2575634"/>
                    <a:gd name="connsiteY0-112" fmla="*/ 3099 h 522296"/>
                    <a:gd name="connsiteX1-113" fmla="*/ 2226384 w 2575634"/>
                    <a:gd name="connsiteY1-114" fmla="*/ 0 h 522296"/>
                    <a:gd name="connsiteX2-115" fmla="*/ 2575634 w 2575634"/>
                    <a:gd name="connsiteY2-116" fmla="*/ 496524 h 522296"/>
                    <a:gd name="connsiteX3-117" fmla="*/ 0 w 2575634"/>
                    <a:gd name="connsiteY3-118" fmla="*/ 522296 h 522296"/>
                    <a:gd name="connsiteX4-119" fmla="*/ 375057 w 2575634"/>
                    <a:gd name="connsiteY4-120" fmla="*/ 3099 h 522296"/>
                    <a:gd name="connsiteX0-121" fmla="*/ 376277 w 2576854"/>
                    <a:gd name="connsiteY0-122" fmla="*/ 3099 h 520316"/>
                    <a:gd name="connsiteX1-123" fmla="*/ 2227604 w 2576854"/>
                    <a:gd name="connsiteY1-124" fmla="*/ 0 h 520316"/>
                    <a:gd name="connsiteX2-125" fmla="*/ 2576854 w 2576854"/>
                    <a:gd name="connsiteY2-126" fmla="*/ 496524 h 520316"/>
                    <a:gd name="connsiteX3-127" fmla="*/ 1 w 2576854"/>
                    <a:gd name="connsiteY3-128" fmla="*/ 520316 h 520316"/>
                    <a:gd name="connsiteX4-129" fmla="*/ 376277 w 2576854"/>
                    <a:gd name="connsiteY4-130" fmla="*/ 3099 h 520316"/>
                    <a:gd name="connsiteX0-131" fmla="*/ 375040 w 2575617"/>
                    <a:gd name="connsiteY0-132" fmla="*/ 3099 h 517355"/>
                    <a:gd name="connsiteX1-133" fmla="*/ 2226367 w 2575617"/>
                    <a:gd name="connsiteY1-134" fmla="*/ 0 h 517355"/>
                    <a:gd name="connsiteX2-135" fmla="*/ 2575617 w 2575617"/>
                    <a:gd name="connsiteY2-136" fmla="*/ 496524 h 517355"/>
                    <a:gd name="connsiteX3-137" fmla="*/ 0 w 2575617"/>
                    <a:gd name="connsiteY3-138" fmla="*/ 517355 h 517355"/>
                    <a:gd name="connsiteX4-139" fmla="*/ 375040 w 2575617"/>
                    <a:gd name="connsiteY4-140" fmla="*/ 3099 h 517355"/>
                    <a:gd name="connsiteX0-141" fmla="*/ 375040 w 2557137"/>
                    <a:gd name="connsiteY0-142" fmla="*/ 3099 h 526131"/>
                    <a:gd name="connsiteX1-143" fmla="*/ 2226367 w 2557137"/>
                    <a:gd name="connsiteY1-144" fmla="*/ 0 h 526131"/>
                    <a:gd name="connsiteX2-145" fmla="*/ 2557137 w 2557137"/>
                    <a:gd name="connsiteY2-146" fmla="*/ 526131 h 526131"/>
                    <a:gd name="connsiteX3-147" fmla="*/ 0 w 2557137"/>
                    <a:gd name="connsiteY3-148" fmla="*/ 517355 h 526131"/>
                    <a:gd name="connsiteX4-149" fmla="*/ 375040 w 2557137"/>
                    <a:gd name="connsiteY4-150" fmla="*/ 3099 h 526131"/>
                    <a:gd name="connsiteX0-151" fmla="*/ 373820 w 2555917"/>
                    <a:gd name="connsiteY0-152" fmla="*/ 3099 h 526131"/>
                    <a:gd name="connsiteX1-153" fmla="*/ 2225147 w 2555917"/>
                    <a:gd name="connsiteY1-154" fmla="*/ 0 h 526131"/>
                    <a:gd name="connsiteX2-155" fmla="*/ 2555917 w 2555917"/>
                    <a:gd name="connsiteY2-156" fmla="*/ 526131 h 526131"/>
                    <a:gd name="connsiteX3-157" fmla="*/ -1 w 2555917"/>
                    <a:gd name="connsiteY3-158" fmla="*/ 519334 h 526131"/>
                    <a:gd name="connsiteX4-159" fmla="*/ 373820 w 2555917"/>
                    <a:gd name="connsiteY4-160" fmla="*/ 3099 h 52613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555917" h="526131">
                      <a:moveTo>
                        <a:pt x="373820" y="3099"/>
                      </a:moveTo>
                      <a:lnTo>
                        <a:pt x="2225147" y="0"/>
                      </a:lnTo>
                      <a:lnTo>
                        <a:pt x="2555917" y="526131"/>
                      </a:lnTo>
                      <a:lnTo>
                        <a:pt x="-1" y="519334"/>
                      </a:lnTo>
                      <a:lnTo>
                        <a:pt x="373820" y="3099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Freeform: Shape 30"/>
                <p:cNvSpPr/>
                <p:nvPr/>
              </p:nvSpPr>
              <p:spPr>
                <a:xfrm rot="3802620">
                  <a:off x="3469479" y="4015237"/>
                  <a:ext cx="2218358" cy="558429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  <a:gd name="connsiteX0-61" fmla="*/ 420325 w 2609850"/>
                    <a:gd name="connsiteY0-62" fmla="*/ 0 h 500318"/>
                    <a:gd name="connsiteX1-63" fmla="*/ 2260600 w 2609850"/>
                    <a:gd name="connsiteY1-64" fmla="*/ 3794 h 500318"/>
                    <a:gd name="connsiteX2-65" fmla="*/ 2609850 w 2609850"/>
                    <a:gd name="connsiteY2-66" fmla="*/ 500318 h 500318"/>
                    <a:gd name="connsiteX3-67" fmla="*/ 0 w 2609850"/>
                    <a:gd name="connsiteY3-68" fmla="*/ 500318 h 500318"/>
                    <a:gd name="connsiteX4-69" fmla="*/ 420325 w 2609850"/>
                    <a:gd name="connsiteY4-70" fmla="*/ 0 h 500318"/>
                    <a:gd name="connsiteX0-71" fmla="*/ 388546 w 2578071"/>
                    <a:gd name="connsiteY0-72" fmla="*/ 0 h 522131"/>
                    <a:gd name="connsiteX1-73" fmla="*/ 2228821 w 2578071"/>
                    <a:gd name="connsiteY1-74" fmla="*/ 3794 h 522131"/>
                    <a:gd name="connsiteX2-75" fmla="*/ 2578071 w 2578071"/>
                    <a:gd name="connsiteY2-76" fmla="*/ 500318 h 522131"/>
                    <a:gd name="connsiteX3-77" fmla="*/ 1 w 2578071"/>
                    <a:gd name="connsiteY3-78" fmla="*/ 522131 h 522131"/>
                    <a:gd name="connsiteX4-79" fmla="*/ 388546 w 2578071"/>
                    <a:gd name="connsiteY4-80" fmla="*/ 0 h 522131"/>
                    <a:gd name="connsiteX0-81" fmla="*/ 383637 w 2578070"/>
                    <a:gd name="connsiteY0-82" fmla="*/ 0 h 520165"/>
                    <a:gd name="connsiteX1-83" fmla="*/ 2228820 w 2578070"/>
                    <a:gd name="connsiteY1-84" fmla="*/ 1828 h 520165"/>
                    <a:gd name="connsiteX2-85" fmla="*/ 2578070 w 2578070"/>
                    <a:gd name="connsiteY2-86" fmla="*/ 498352 h 520165"/>
                    <a:gd name="connsiteX3-87" fmla="*/ 0 w 2578070"/>
                    <a:gd name="connsiteY3-88" fmla="*/ 520165 h 520165"/>
                    <a:gd name="connsiteX4-89" fmla="*/ 383637 w 2578070"/>
                    <a:gd name="connsiteY4-90" fmla="*/ 0 h 520165"/>
                    <a:gd name="connsiteX0-91" fmla="*/ 373856 w 2568289"/>
                    <a:gd name="connsiteY0-92" fmla="*/ 0 h 526117"/>
                    <a:gd name="connsiteX1-93" fmla="*/ 2219039 w 2568289"/>
                    <a:gd name="connsiteY1-94" fmla="*/ 1828 h 526117"/>
                    <a:gd name="connsiteX2-95" fmla="*/ 2568289 w 2568289"/>
                    <a:gd name="connsiteY2-96" fmla="*/ 498352 h 526117"/>
                    <a:gd name="connsiteX3-97" fmla="*/ 0 w 2568289"/>
                    <a:gd name="connsiteY3-98" fmla="*/ 526117 h 526117"/>
                    <a:gd name="connsiteX4-99" fmla="*/ 373856 w 2568289"/>
                    <a:gd name="connsiteY4-100" fmla="*/ 0 h 526117"/>
                    <a:gd name="connsiteX0-101" fmla="*/ 381201 w 2575634"/>
                    <a:gd name="connsiteY0-102" fmla="*/ 0 h 524124"/>
                    <a:gd name="connsiteX1-103" fmla="*/ 2226384 w 2575634"/>
                    <a:gd name="connsiteY1-104" fmla="*/ 1828 h 524124"/>
                    <a:gd name="connsiteX2-105" fmla="*/ 2575634 w 2575634"/>
                    <a:gd name="connsiteY2-106" fmla="*/ 498352 h 524124"/>
                    <a:gd name="connsiteX3-107" fmla="*/ 0 w 2575634"/>
                    <a:gd name="connsiteY3-108" fmla="*/ 524124 h 524124"/>
                    <a:gd name="connsiteX4-109" fmla="*/ 381201 w 2575634"/>
                    <a:gd name="connsiteY4-110" fmla="*/ 0 h 524124"/>
                    <a:gd name="connsiteX0-111" fmla="*/ 375057 w 2575634"/>
                    <a:gd name="connsiteY0-112" fmla="*/ 3099 h 522296"/>
                    <a:gd name="connsiteX1-113" fmla="*/ 2226384 w 2575634"/>
                    <a:gd name="connsiteY1-114" fmla="*/ 0 h 522296"/>
                    <a:gd name="connsiteX2-115" fmla="*/ 2575634 w 2575634"/>
                    <a:gd name="connsiteY2-116" fmla="*/ 496524 h 522296"/>
                    <a:gd name="connsiteX3-117" fmla="*/ 0 w 2575634"/>
                    <a:gd name="connsiteY3-118" fmla="*/ 522296 h 522296"/>
                    <a:gd name="connsiteX4-119" fmla="*/ 375057 w 2575634"/>
                    <a:gd name="connsiteY4-120" fmla="*/ 3099 h 522296"/>
                    <a:gd name="connsiteX0-121" fmla="*/ 376277 w 2576854"/>
                    <a:gd name="connsiteY0-122" fmla="*/ 3099 h 520316"/>
                    <a:gd name="connsiteX1-123" fmla="*/ 2227604 w 2576854"/>
                    <a:gd name="connsiteY1-124" fmla="*/ 0 h 520316"/>
                    <a:gd name="connsiteX2-125" fmla="*/ 2576854 w 2576854"/>
                    <a:gd name="connsiteY2-126" fmla="*/ 496524 h 520316"/>
                    <a:gd name="connsiteX3-127" fmla="*/ 1 w 2576854"/>
                    <a:gd name="connsiteY3-128" fmla="*/ 520316 h 520316"/>
                    <a:gd name="connsiteX4-129" fmla="*/ 376277 w 2576854"/>
                    <a:gd name="connsiteY4-130" fmla="*/ 3099 h 520316"/>
                    <a:gd name="connsiteX0-131" fmla="*/ 375040 w 2575617"/>
                    <a:gd name="connsiteY0-132" fmla="*/ 3099 h 517355"/>
                    <a:gd name="connsiteX1-133" fmla="*/ 2226367 w 2575617"/>
                    <a:gd name="connsiteY1-134" fmla="*/ 0 h 517355"/>
                    <a:gd name="connsiteX2-135" fmla="*/ 2575617 w 2575617"/>
                    <a:gd name="connsiteY2-136" fmla="*/ 496524 h 517355"/>
                    <a:gd name="connsiteX3-137" fmla="*/ 0 w 2575617"/>
                    <a:gd name="connsiteY3-138" fmla="*/ 517355 h 517355"/>
                    <a:gd name="connsiteX4-139" fmla="*/ 375040 w 2575617"/>
                    <a:gd name="connsiteY4-140" fmla="*/ 3099 h 517355"/>
                    <a:gd name="connsiteX0-141" fmla="*/ 375040 w 2557137"/>
                    <a:gd name="connsiteY0-142" fmla="*/ 3099 h 526131"/>
                    <a:gd name="connsiteX1-143" fmla="*/ 2226367 w 2557137"/>
                    <a:gd name="connsiteY1-144" fmla="*/ 0 h 526131"/>
                    <a:gd name="connsiteX2-145" fmla="*/ 2557137 w 2557137"/>
                    <a:gd name="connsiteY2-146" fmla="*/ 526131 h 526131"/>
                    <a:gd name="connsiteX3-147" fmla="*/ 0 w 2557137"/>
                    <a:gd name="connsiteY3-148" fmla="*/ 517355 h 526131"/>
                    <a:gd name="connsiteX4-149" fmla="*/ 375040 w 2557137"/>
                    <a:gd name="connsiteY4-150" fmla="*/ 3099 h 526131"/>
                    <a:gd name="connsiteX0-151" fmla="*/ 373820 w 2555917"/>
                    <a:gd name="connsiteY0-152" fmla="*/ 3099 h 526131"/>
                    <a:gd name="connsiteX1-153" fmla="*/ 2225147 w 2555917"/>
                    <a:gd name="connsiteY1-154" fmla="*/ 0 h 526131"/>
                    <a:gd name="connsiteX2-155" fmla="*/ 2555917 w 2555917"/>
                    <a:gd name="connsiteY2-156" fmla="*/ 526131 h 526131"/>
                    <a:gd name="connsiteX3-157" fmla="*/ -1 w 2555917"/>
                    <a:gd name="connsiteY3-158" fmla="*/ 519334 h 526131"/>
                    <a:gd name="connsiteX4-159" fmla="*/ 373820 w 2555917"/>
                    <a:gd name="connsiteY4-160" fmla="*/ 3099 h 526131"/>
                    <a:gd name="connsiteX0-161" fmla="*/ 337069 w 2555918"/>
                    <a:gd name="connsiteY0-162" fmla="*/ 0 h 528004"/>
                    <a:gd name="connsiteX1-163" fmla="*/ 2225148 w 2555918"/>
                    <a:gd name="connsiteY1-164" fmla="*/ 1873 h 528004"/>
                    <a:gd name="connsiteX2-165" fmla="*/ 2555918 w 2555918"/>
                    <a:gd name="connsiteY2-166" fmla="*/ 528004 h 528004"/>
                    <a:gd name="connsiteX3-167" fmla="*/ 0 w 2555918"/>
                    <a:gd name="connsiteY3-168" fmla="*/ 521207 h 528004"/>
                    <a:gd name="connsiteX4-169" fmla="*/ 337069 w 2555918"/>
                    <a:gd name="connsiteY4-170" fmla="*/ 0 h 528004"/>
                    <a:gd name="connsiteX0-171" fmla="*/ 327265 w 2546114"/>
                    <a:gd name="connsiteY0-172" fmla="*/ 0 h 528004"/>
                    <a:gd name="connsiteX1-173" fmla="*/ 2215344 w 2546114"/>
                    <a:gd name="connsiteY1-174" fmla="*/ 1873 h 528004"/>
                    <a:gd name="connsiteX2-175" fmla="*/ 2546114 w 2546114"/>
                    <a:gd name="connsiteY2-176" fmla="*/ 528004 h 528004"/>
                    <a:gd name="connsiteX3-177" fmla="*/ 0 w 2546114"/>
                    <a:gd name="connsiteY3-178" fmla="*/ 520226 h 528004"/>
                    <a:gd name="connsiteX4-179" fmla="*/ 327265 w 2546114"/>
                    <a:gd name="connsiteY4-180" fmla="*/ 0 h 528004"/>
                    <a:gd name="connsiteX0-181" fmla="*/ 322366 w 2541215"/>
                    <a:gd name="connsiteY0-182" fmla="*/ 0 h 528004"/>
                    <a:gd name="connsiteX1-183" fmla="*/ 2210445 w 2541215"/>
                    <a:gd name="connsiteY1-184" fmla="*/ 1873 h 528004"/>
                    <a:gd name="connsiteX2-185" fmla="*/ 2541215 w 2541215"/>
                    <a:gd name="connsiteY2-186" fmla="*/ 528004 h 528004"/>
                    <a:gd name="connsiteX3-187" fmla="*/ 0 w 2541215"/>
                    <a:gd name="connsiteY3-188" fmla="*/ 522206 h 528004"/>
                    <a:gd name="connsiteX4-189" fmla="*/ 322366 w 2541215"/>
                    <a:gd name="connsiteY4-190" fmla="*/ 0 h 528004"/>
                    <a:gd name="connsiteX0-191" fmla="*/ 322366 w 2541215"/>
                    <a:gd name="connsiteY0-192" fmla="*/ 0 h 528004"/>
                    <a:gd name="connsiteX1-193" fmla="*/ 2179816 w 2541215"/>
                    <a:gd name="connsiteY1-194" fmla="*/ 1848 h 528004"/>
                    <a:gd name="connsiteX2-195" fmla="*/ 2541215 w 2541215"/>
                    <a:gd name="connsiteY2-196" fmla="*/ 528004 h 528004"/>
                    <a:gd name="connsiteX3-197" fmla="*/ 0 w 2541215"/>
                    <a:gd name="connsiteY3-198" fmla="*/ 522206 h 528004"/>
                    <a:gd name="connsiteX4-199" fmla="*/ 322366 w 2541215"/>
                    <a:gd name="connsiteY4-200" fmla="*/ 0 h 528004"/>
                    <a:gd name="connsiteX0-201" fmla="*/ 322366 w 2555935"/>
                    <a:gd name="connsiteY0-202" fmla="*/ 0 h 522206"/>
                    <a:gd name="connsiteX1-203" fmla="*/ 2179816 w 2555935"/>
                    <a:gd name="connsiteY1-204" fmla="*/ 1848 h 522206"/>
                    <a:gd name="connsiteX2-205" fmla="*/ 2555935 w 2555935"/>
                    <a:gd name="connsiteY2-206" fmla="*/ 514180 h 522206"/>
                    <a:gd name="connsiteX3-207" fmla="*/ 0 w 2555935"/>
                    <a:gd name="connsiteY3-208" fmla="*/ 522206 h 522206"/>
                    <a:gd name="connsiteX4-209" fmla="*/ 322366 w 2555935"/>
                    <a:gd name="connsiteY4-210" fmla="*/ 0 h 522206"/>
                    <a:gd name="connsiteX0-211" fmla="*/ 322366 w 2555935"/>
                    <a:gd name="connsiteY0-212" fmla="*/ 0 h 522206"/>
                    <a:gd name="connsiteX1-213" fmla="*/ 2183493 w 2555935"/>
                    <a:gd name="connsiteY1-214" fmla="*/ 862 h 522206"/>
                    <a:gd name="connsiteX2-215" fmla="*/ 2555935 w 2555935"/>
                    <a:gd name="connsiteY2-216" fmla="*/ 514180 h 522206"/>
                    <a:gd name="connsiteX3-217" fmla="*/ 0 w 2555935"/>
                    <a:gd name="connsiteY3-218" fmla="*/ 522206 h 522206"/>
                    <a:gd name="connsiteX4-219" fmla="*/ 322366 w 2555935"/>
                    <a:gd name="connsiteY4-220" fmla="*/ 0 h 522206"/>
                    <a:gd name="connsiteX0-221" fmla="*/ 322366 w 2559599"/>
                    <a:gd name="connsiteY0-222" fmla="*/ 0 h 523253"/>
                    <a:gd name="connsiteX1-223" fmla="*/ 2183493 w 2559599"/>
                    <a:gd name="connsiteY1-224" fmla="*/ 862 h 523253"/>
                    <a:gd name="connsiteX2-225" fmla="*/ 2559599 w 2559599"/>
                    <a:gd name="connsiteY2-226" fmla="*/ 523253 h 523253"/>
                    <a:gd name="connsiteX3-227" fmla="*/ 0 w 2559599"/>
                    <a:gd name="connsiteY3-228" fmla="*/ 522206 h 523253"/>
                    <a:gd name="connsiteX4-229" fmla="*/ 322366 w 2559599"/>
                    <a:gd name="connsiteY4-230" fmla="*/ 0 h 523253"/>
                    <a:gd name="connsiteX0-231" fmla="*/ 322366 w 2548575"/>
                    <a:gd name="connsiteY0-232" fmla="*/ 0 h 522206"/>
                    <a:gd name="connsiteX1-233" fmla="*/ 2183493 w 2548575"/>
                    <a:gd name="connsiteY1-234" fmla="*/ 862 h 522206"/>
                    <a:gd name="connsiteX2-235" fmla="*/ 2548575 w 2548575"/>
                    <a:gd name="connsiteY2-236" fmla="*/ 521228 h 522206"/>
                    <a:gd name="connsiteX3-237" fmla="*/ 0 w 2548575"/>
                    <a:gd name="connsiteY3-238" fmla="*/ 522206 h 522206"/>
                    <a:gd name="connsiteX4-239" fmla="*/ 322366 w 2548575"/>
                    <a:gd name="connsiteY4-240" fmla="*/ 0 h 522206"/>
                    <a:gd name="connsiteX0-241" fmla="*/ 322366 w 2552247"/>
                    <a:gd name="connsiteY0-242" fmla="*/ 0 h 525262"/>
                    <a:gd name="connsiteX1-243" fmla="*/ 2183493 w 2552247"/>
                    <a:gd name="connsiteY1-244" fmla="*/ 862 h 525262"/>
                    <a:gd name="connsiteX2-245" fmla="*/ 2552247 w 2552247"/>
                    <a:gd name="connsiteY2-246" fmla="*/ 525262 h 525262"/>
                    <a:gd name="connsiteX3-247" fmla="*/ 0 w 2552247"/>
                    <a:gd name="connsiteY3-248" fmla="*/ 522206 h 525262"/>
                    <a:gd name="connsiteX4-249" fmla="*/ 322366 w 2552247"/>
                    <a:gd name="connsiteY4-250" fmla="*/ 0 h 5252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552247" h="525262">
                      <a:moveTo>
                        <a:pt x="322366" y="0"/>
                      </a:moveTo>
                      <a:lnTo>
                        <a:pt x="2183493" y="862"/>
                      </a:lnTo>
                      <a:lnTo>
                        <a:pt x="2552247" y="525262"/>
                      </a:lnTo>
                      <a:lnTo>
                        <a:pt x="0" y="522206"/>
                      </a:lnTo>
                      <a:lnTo>
                        <a:pt x="322366" y="0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Freeform: Shape 31"/>
                <p:cNvSpPr/>
                <p:nvPr/>
              </p:nvSpPr>
              <p:spPr>
                <a:xfrm rot="14644702">
                  <a:off x="6575886" y="2270565"/>
                  <a:ext cx="2231104" cy="575834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  <a:gd name="connsiteX0-61" fmla="*/ 420325 w 2609850"/>
                    <a:gd name="connsiteY0-62" fmla="*/ 0 h 500318"/>
                    <a:gd name="connsiteX1-63" fmla="*/ 2260600 w 2609850"/>
                    <a:gd name="connsiteY1-64" fmla="*/ 3794 h 500318"/>
                    <a:gd name="connsiteX2-65" fmla="*/ 2609850 w 2609850"/>
                    <a:gd name="connsiteY2-66" fmla="*/ 500318 h 500318"/>
                    <a:gd name="connsiteX3-67" fmla="*/ 0 w 2609850"/>
                    <a:gd name="connsiteY3-68" fmla="*/ 500318 h 500318"/>
                    <a:gd name="connsiteX4-69" fmla="*/ 420325 w 2609850"/>
                    <a:gd name="connsiteY4-70" fmla="*/ 0 h 500318"/>
                    <a:gd name="connsiteX0-71" fmla="*/ 388546 w 2578071"/>
                    <a:gd name="connsiteY0-72" fmla="*/ 0 h 522131"/>
                    <a:gd name="connsiteX1-73" fmla="*/ 2228821 w 2578071"/>
                    <a:gd name="connsiteY1-74" fmla="*/ 3794 h 522131"/>
                    <a:gd name="connsiteX2-75" fmla="*/ 2578071 w 2578071"/>
                    <a:gd name="connsiteY2-76" fmla="*/ 500318 h 522131"/>
                    <a:gd name="connsiteX3-77" fmla="*/ 1 w 2578071"/>
                    <a:gd name="connsiteY3-78" fmla="*/ 522131 h 522131"/>
                    <a:gd name="connsiteX4-79" fmla="*/ 388546 w 2578071"/>
                    <a:gd name="connsiteY4-80" fmla="*/ 0 h 522131"/>
                    <a:gd name="connsiteX0-81" fmla="*/ 383637 w 2578070"/>
                    <a:gd name="connsiteY0-82" fmla="*/ 0 h 520165"/>
                    <a:gd name="connsiteX1-83" fmla="*/ 2228820 w 2578070"/>
                    <a:gd name="connsiteY1-84" fmla="*/ 1828 h 520165"/>
                    <a:gd name="connsiteX2-85" fmla="*/ 2578070 w 2578070"/>
                    <a:gd name="connsiteY2-86" fmla="*/ 498352 h 520165"/>
                    <a:gd name="connsiteX3-87" fmla="*/ 0 w 2578070"/>
                    <a:gd name="connsiteY3-88" fmla="*/ 520165 h 520165"/>
                    <a:gd name="connsiteX4-89" fmla="*/ 383637 w 2578070"/>
                    <a:gd name="connsiteY4-90" fmla="*/ 0 h 520165"/>
                    <a:gd name="connsiteX0-91" fmla="*/ 373856 w 2568289"/>
                    <a:gd name="connsiteY0-92" fmla="*/ 0 h 526117"/>
                    <a:gd name="connsiteX1-93" fmla="*/ 2219039 w 2568289"/>
                    <a:gd name="connsiteY1-94" fmla="*/ 1828 h 526117"/>
                    <a:gd name="connsiteX2-95" fmla="*/ 2568289 w 2568289"/>
                    <a:gd name="connsiteY2-96" fmla="*/ 498352 h 526117"/>
                    <a:gd name="connsiteX3-97" fmla="*/ 0 w 2568289"/>
                    <a:gd name="connsiteY3-98" fmla="*/ 526117 h 526117"/>
                    <a:gd name="connsiteX4-99" fmla="*/ 373856 w 2568289"/>
                    <a:gd name="connsiteY4-100" fmla="*/ 0 h 526117"/>
                    <a:gd name="connsiteX0-101" fmla="*/ 381201 w 2575634"/>
                    <a:gd name="connsiteY0-102" fmla="*/ 0 h 524124"/>
                    <a:gd name="connsiteX1-103" fmla="*/ 2226384 w 2575634"/>
                    <a:gd name="connsiteY1-104" fmla="*/ 1828 h 524124"/>
                    <a:gd name="connsiteX2-105" fmla="*/ 2575634 w 2575634"/>
                    <a:gd name="connsiteY2-106" fmla="*/ 498352 h 524124"/>
                    <a:gd name="connsiteX3-107" fmla="*/ 0 w 2575634"/>
                    <a:gd name="connsiteY3-108" fmla="*/ 524124 h 524124"/>
                    <a:gd name="connsiteX4-109" fmla="*/ 381201 w 2575634"/>
                    <a:gd name="connsiteY4-110" fmla="*/ 0 h 524124"/>
                    <a:gd name="connsiteX0-111" fmla="*/ 375057 w 2575634"/>
                    <a:gd name="connsiteY0-112" fmla="*/ 3099 h 522296"/>
                    <a:gd name="connsiteX1-113" fmla="*/ 2226384 w 2575634"/>
                    <a:gd name="connsiteY1-114" fmla="*/ 0 h 522296"/>
                    <a:gd name="connsiteX2-115" fmla="*/ 2575634 w 2575634"/>
                    <a:gd name="connsiteY2-116" fmla="*/ 496524 h 522296"/>
                    <a:gd name="connsiteX3-117" fmla="*/ 0 w 2575634"/>
                    <a:gd name="connsiteY3-118" fmla="*/ 522296 h 522296"/>
                    <a:gd name="connsiteX4-119" fmla="*/ 375057 w 2575634"/>
                    <a:gd name="connsiteY4-120" fmla="*/ 3099 h 522296"/>
                    <a:gd name="connsiteX0-121" fmla="*/ 376277 w 2576854"/>
                    <a:gd name="connsiteY0-122" fmla="*/ 3099 h 520316"/>
                    <a:gd name="connsiteX1-123" fmla="*/ 2227604 w 2576854"/>
                    <a:gd name="connsiteY1-124" fmla="*/ 0 h 520316"/>
                    <a:gd name="connsiteX2-125" fmla="*/ 2576854 w 2576854"/>
                    <a:gd name="connsiteY2-126" fmla="*/ 496524 h 520316"/>
                    <a:gd name="connsiteX3-127" fmla="*/ 1 w 2576854"/>
                    <a:gd name="connsiteY3-128" fmla="*/ 520316 h 520316"/>
                    <a:gd name="connsiteX4-129" fmla="*/ 376277 w 2576854"/>
                    <a:gd name="connsiteY4-130" fmla="*/ 3099 h 520316"/>
                    <a:gd name="connsiteX0-131" fmla="*/ 375040 w 2575617"/>
                    <a:gd name="connsiteY0-132" fmla="*/ 3099 h 517355"/>
                    <a:gd name="connsiteX1-133" fmla="*/ 2226367 w 2575617"/>
                    <a:gd name="connsiteY1-134" fmla="*/ 0 h 517355"/>
                    <a:gd name="connsiteX2-135" fmla="*/ 2575617 w 2575617"/>
                    <a:gd name="connsiteY2-136" fmla="*/ 496524 h 517355"/>
                    <a:gd name="connsiteX3-137" fmla="*/ 0 w 2575617"/>
                    <a:gd name="connsiteY3-138" fmla="*/ 517355 h 517355"/>
                    <a:gd name="connsiteX4-139" fmla="*/ 375040 w 2575617"/>
                    <a:gd name="connsiteY4-140" fmla="*/ 3099 h 517355"/>
                    <a:gd name="connsiteX0-141" fmla="*/ 375040 w 2557137"/>
                    <a:gd name="connsiteY0-142" fmla="*/ 3099 h 526131"/>
                    <a:gd name="connsiteX1-143" fmla="*/ 2226367 w 2557137"/>
                    <a:gd name="connsiteY1-144" fmla="*/ 0 h 526131"/>
                    <a:gd name="connsiteX2-145" fmla="*/ 2557137 w 2557137"/>
                    <a:gd name="connsiteY2-146" fmla="*/ 526131 h 526131"/>
                    <a:gd name="connsiteX3-147" fmla="*/ 0 w 2557137"/>
                    <a:gd name="connsiteY3-148" fmla="*/ 517355 h 526131"/>
                    <a:gd name="connsiteX4-149" fmla="*/ 375040 w 2557137"/>
                    <a:gd name="connsiteY4-150" fmla="*/ 3099 h 526131"/>
                    <a:gd name="connsiteX0-151" fmla="*/ 373820 w 2555917"/>
                    <a:gd name="connsiteY0-152" fmla="*/ 3099 h 526131"/>
                    <a:gd name="connsiteX1-153" fmla="*/ 2225147 w 2555917"/>
                    <a:gd name="connsiteY1-154" fmla="*/ 0 h 526131"/>
                    <a:gd name="connsiteX2-155" fmla="*/ 2555917 w 2555917"/>
                    <a:gd name="connsiteY2-156" fmla="*/ 526131 h 526131"/>
                    <a:gd name="connsiteX3-157" fmla="*/ -1 w 2555917"/>
                    <a:gd name="connsiteY3-158" fmla="*/ 519334 h 526131"/>
                    <a:gd name="connsiteX4-159" fmla="*/ 373820 w 2555917"/>
                    <a:gd name="connsiteY4-160" fmla="*/ 3099 h 526131"/>
                    <a:gd name="connsiteX0-161" fmla="*/ 373821 w 2555918"/>
                    <a:gd name="connsiteY0-162" fmla="*/ 3173 h 526205"/>
                    <a:gd name="connsiteX1-163" fmla="*/ 2233316 w 2555918"/>
                    <a:gd name="connsiteY1-164" fmla="*/ 0 h 526205"/>
                    <a:gd name="connsiteX2-165" fmla="*/ 2555918 w 2555918"/>
                    <a:gd name="connsiteY2-166" fmla="*/ 526205 h 526205"/>
                    <a:gd name="connsiteX3-167" fmla="*/ 0 w 2555918"/>
                    <a:gd name="connsiteY3-168" fmla="*/ 519408 h 526205"/>
                    <a:gd name="connsiteX4-169" fmla="*/ 373821 w 2555918"/>
                    <a:gd name="connsiteY4-170" fmla="*/ 3173 h 526205"/>
                    <a:gd name="connsiteX0-171" fmla="*/ 373821 w 2612907"/>
                    <a:gd name="connsiteY0-172" fmla="*/ 3173 h 519408"/>
                    <a:gd name="connsiteX1-173" fmla="*/ 2233316 w 2612907"/>
                    <a:gd name="connsiteY1-174" fmla="*/ 0 h 519408"/>
                    <a:gd name="connsiteX2-175" fmla="*/ 2612907 w 2612907"/>
                    <a:gd name="connsiteY2-176" fmla="*/ 512510 h 519408"/>
                    <a:gd name="connsiteX3-177" fmla="*/ 0 w 2612907"/>
                    <a:gd name="connsiteY3-178" fmla="*/ 519408 h 519408"/>
                    <a:gd name="connsiteX4-179" fmla="*/ 373821 w 2612907"/>
                    <a:gd name="connsiteY4-180" fmla="*/ 3173 h 519408"/>
                    <a:gd name="connsiteX0-181" fmla="*/ 313180 w 2552266"/>
                    <a:gd name="connsiteY0-182" fmla="*/ 3173 h 533354"/>
                    <a:gd name="connsiteX1-183" fmla="*/ 2172675 w 2552266"/>
                    <a:gd name="connsiteY1-184" fmla="*/ 0 h 533354"/>
                    <a:gd name="connsiteX2-185" fmla="*/ 2552266 w 2552266"/>
                    <a:gd name="connsiteY2-186" fmla="*/ 512510 h 533354"/>
                    <a:gd name="connsiteX3-187" fmla="*/ 0 w 2552266"/>
                    <a:gd name="connsiteY3-188" fmla="*/ 533354 h 533354"/>
                    <a:gd name="connsiteX4-189" fmla="*/ 313180 w 2552266"/>
                    <a:gd name="connsiteY4-190" fmla="*/ 3173 h 533354"/>
                    <a:gd name="connsiteX0-191" fmla="*/ 327827 w 2566913"/>
                    <a:gd name="connsiteY0-192" fmla="*/ 3173 h 537441"/>
                    <a:gd name="connsiteX1-193" fmla="*/ 2187322 w 2566913"/>
                    <a:gd name="connsiteY1-194" fmla="*/ 0 h 537441"/>
                    <a:gd name="connsiteX2-195" fmla="*/ 2566913 w 2566913"/>
                    <a:gd name="connsiteY2-196" fmla="*/ 512510 h 537441"/>
                    <a:gd name="connsiteX3-197" fmla="*/ 0 w 2566913"/>
                    <a:gd name="connsiteY3-198" fmla="*/ 537441 h 537441"/>
                    <a:gd name="connsiteX4-199" fmla="*/ 327827 w 2566913"/>
                    <a:gd name="connsiteY4-200" fmla="*/ 3173 h 53744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566913" h="537441">
                      <a:moveTo>
                        <a:pt x="327827" y="3173"/>
                      </a:moveTo>
                      <a:lnTo>
                        <a:pt x="2187322" y="0"/>
                      </a:lnTo>
                      <a:lnTo>
                        <a:pt x="2566913" y="512510"/>
                      </a:lnTo>
                      <a:lnTo>
                        <a:pt x="0" y="537441"/>
                      </a:lnTo>
                      <a:lnTo>
                        <a:pt x="327827" y="3173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5" name="Freeform: Shape 32"/>
                <p:cNvSpPr/>
                <p:nvPr/>
              </p:nvSpPr>
              <p:spPr>
                <a:xfrm rot="7047957">
                  <a:off x="3464215" y="2272221"/>
                  <a:ext cx="2224598" cy="581887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  <a:gd name="connsiteX0-61" fmla="*/ 420325 w 2609850"/>
                    <a:gd name="connsiteY0-62" fmla="*/ 0 h 500318"/>
                    <a:gd name="connsiteX1-63" fmla="*/ 2260600 w 2609850"/>
                    <a:gd name="connsiteY1-64" fmla="*/ 3794 h 500318"/>
                    <a:gd name="connsiteX2-65" fmla="*/ 2609850 w 2609850"/>
                    <a:gd name="connsiteY2-66" fmla="*/ 500318 h 500318"/>
                    <a:gd name="connsiteX3-67" fmla="*/ 0 w 2609850"/>
                    <a:gd name="connsiteY3-68" fmla="*/ 500318 h 500318"/>
                    <a:gd name="connsiteX4-69" fmla="*/ 420325 w 2609850"/>
                    <a:gd name="connsiteY4-70" fmla="*/ 0 h 500318"/>
                    <a:gd name="connsiteX0-71" fmla="*/ 388546 w 2578071"/>
                    <a:gd name="connsiteY0-72" fmla="*/ 0 h 522131"/>
                    <a:gd name="connsiteX1-73" fmla="*/ 2228821 w 2578071"/>
                    <a:gd name="connsiteY1-74" fmla="*/ 3794 h 522131"/>
                    <a:gd name="connsiteX2-75" fmla="*/ 2578071 w 2578071"/>
                    <a:gd name="connsiteY2-76" fmla="*/ 500318 h 522131"/>
                    <a:gd name="connsiteX3-77" fmla="*/ 1 w 2578071"/>
                    <a:gd name="connsiteY3-78" fmla="*/ 522131 h 522131"/>
                    <a:gd name="connsiteX4-79" fmla="*/ 388546 w 2578071"/>
                    <a:gd name="connsiteY4-80" fmla="*/ 0 h 522131"/>
                    <a:gd name="connsiteX0-81" fmla="*/ 383637 w 2578070"/>
                    <a:gd name="connsiteY0-82" fmla="*/ 0 h 520165"/>
                    <a:gd name="connsiteX1-83" fmla="*/ 2228820 w 2578070"/>
                    <a:gd name="connsiteY1-84" fmla="*/ 1828 h 520165"/>
                    <a:gd name="connsiteX2-85" fmla="*/ 2578070 w 2578070"/>
                    <a:gd name="connsiteY2-86" fmla="*/ 498352 h 520165"/>
                    <a:gd name="connsiteX3-87" fmla="*/ 0 w 2578070"/>
                    <a:gd name="connsiteY3-88" fmla="*/ 520165 h 520165"/>
                    <a:gd name="connsiteX4-89" fmla="*/ 383637 w 2578070"/>
                    <a:gd name="connsiteY4-90" fmla="*/ 0 h 520165"/>
                    <a:gd name="connsiteX0-91" fmla="*/ 373856 w 2568289"/>
                    <a:gd name="connsiteY0-92" fmla="*/ 0 h 526117"/>
                    <a:gd name="connsiteX1-93" fmla="*/ 2219039 w 2568289"/>
                    <a:gd name="connsiteY1-94" fmla="*/ 1828 h 526117"/>
                    <a:gd name="connsiteX2-95" fmla="*/ 2568289 w 2568289"/>
                    <a:gd name="connsiteY2-96" fmla="*/ 498352 h 526117"/>
                    <a:gd name="connsiteX3-97" fmla="*/ 0 w 2568289"/>
                    <a:gd name="connsiteY3-98" fmla="*/ 526117 h 526117"/>
                    <a:gd name="connsiteX4-99" fmla="*/ 373856 w 2568289"/>
                    <a:gd name="connsiteY4-100" fmla="*/ 0 h 526117"/>
                    <a:gd name="connsiteX0-101" fmla="*/ 381201 w 2575634"/>
                    <a:gd name="connsiteY0-102" fmla="*/ 0 h 524124"/>
                    <a:gd name="connsiteX1-103" fmla="*/ 2226384 w 2575634"/>
                    <a:gd name="connsiteY1-104" fmla="*/ 1828 h 524124"/>
                    <a:gd name="connsiteX2-105" fmla="*/ 2575634 w 2575634"/>
                    <a:gd name="connsiteY2-106" fmla="*/ 498352 h 524124"/>
                    <a:gd name="connsiteX3-107" fmla="*/ 0 w 2575634"/>
                    <a:gd name="connsiteY3-108" fmla="*/ 524124 h 524124"/>
                    <a:gd name="connsiteX4-109" fmla="*/ 381201 w 2575634"/>
                    <a:gd name="connsiteY4-110" fmla="*/ 0 h 524124"/>
                    <a:gd name="connsiteX0-111" fmla="*/ 375057 w 2575634"/>
                    <a:gd name="connsiteY0-112" fmla="*/ 3099 h 522296"/>
                    <a:gd name="connsiteX1-113" fmla="*/ 2226384 w 2575634"/>
                    <a:gd name="connsiteY1-114" fmla="*/ 0 h 522296"/>
                    <a:gd name="connsiteX2-115" fmla="*/ 2575634 w 2575634"/>
                    <a:gd name="connsiteY2-116" fmla="*/ 496524 h 522296"/>
                    <a:gd name="connsiteX3-117" fmla="*/ 0 w 2575634"/>
                    <a:gd name="connsiteY3-118" fmla="*/ 522296 h 522296"/>
                    <a:gd name="connsiteX4-119" fmla="*/ 375057 w 2575634"/>
                    <a:gd name="connsiteY4-120" fmla="*/ 3099 h 522296"/>
                    <a:gd name="connsiteX0-121" fmla="*/ 376277 w 2576854"/>
                    <a:gd name="connsiteY0-122" fmla="*/ 3099 h 520316"/>
                    <a:gd name="connsiteX1-123" fmla="*/ 2227604 w 2576854"/>
                    <a:gd name="connsiteY1-124" fmla="*/ 0 h 520316"/>
                    <a:gd name="connsiteX2-125" fmla="*/ 2576854 w 2576854"/>
                    <a:gd name="connsiteY2-126" fmla="*/ 496524 h 520316"/>
                    <a:gd name="connsiteX3-127" fmla="*/ 1 w 2576854"/>
                    <a:gd name="connsiteY3-128" fmla="*/ 520316 h 520316"/>
                    <a:gd name="connsiteX4-129" fmla="*/ 376277 w 2576854"/>
                    <a:gd name="connsiteY4-130" fmla="*/ 3099 h 520316"/>
                    <a:gd name="connsiteX0-131" fmla="*/ 375040 w 2575617"/>
                    <a:gd name="connsiteY0-132" fmla="*/ 3099 h 517355"/>
                    <a:gd name="connsiteX1-133" fmla="*/ 2226367 w 2575617"/>
                    <a:gd name="connsiteY1-134" fmla="*/ 0 h 517355"/>
                    <a:gd name="connsiteX2-135" fmla="*/ 2575617 w 2575617"/>
                    <a:gd name="connsiteY2-136" fmla="*/ 496524 h 517355"/>
                    <a:gd name="connsiteX3-137" fmla="*/ 0 w 2575617"/>
                    <a:gd name="connsiteY3-138" fmla="*/ 517355 h 517355"/>
                    <a:gd name="connsiteX4-139" fmla="*/ 375040 w 2575617"/>
                    <a:gd name="connsiteY4-140" fmla="*/ 3099 h 517355"/>
                    <a:gd name="connsiteX0-141" fmla="*/ 375040 w 2557137"/>
                    <a:gd name="connsiteY0-142" fmla="*/ 3099 h 526131"/>
                    <a:gd name="connsiteX1-143" fmla="*/ 2226367 w 2557137"/>
                    <a:gd name="connsiteY1-144" fmla="*/ 0 h 526131"/>
                    <a:gd name="connsiteX2-145" fmla="*/ 2557137 w 2557137"/>
                    <a:gd name="connsiteY2-146" fmla="*/ 526131 h 526131"/>
                    <a:gd name="connsiteX3-147" fmla="*/ 0 w 2557137"/>
                    <a:gd name="connsiteY3-148" fmla="*/ 517355 h 526131"/>
                    <a:gd name="connsiteX4-149" fmla="*/ 375040 w 2557137"/>
                    <a:gd name="connsiteY4-150" fmla="*/ 3099 h 526131"/>
                    <a:gd name="connsiteX0-151" fmla="*/ 373820 w 2555917"/>
                    <a:gd name="connsiteY0-152" fmla="*/ 3099 h 526131"/>
                    <a:gd name="connsiteX1-153" fmla="*/ 2225147 w 2555917"/>
                    <a:gd name="connsiteY1-154" fmla="*/ 0 h 526131"/>
                    <a:gd name="connsiteX2-155" fmla="*/ 2555917 w 2555917"/>
                    <a:gd name="connsiteY2-156" fmla="*/ 526131 h 526131"/>
                    <a:gd name="connsiteX3-157" fmla="*/ -1 w 2555917"/>
                    <a:gd name="connsiteY3-158" fmla="*/ 519334 h 526131"/>
                    <a:gd name="connsiteX4-159" fmla="*/ 373820 w 2555917"/>
                    <a:gd name="connsiteY4-160" fmla="*/ 3099 h 526131"/>
                    <a:gd name="connsiteX0-161" fmla="*/ 373821 w 2555918"/>
                    <a:gd name="connsiteY0-162" fmla="*/ 3173 h 526205"/>
                    <a:gd name="connsiteX1-163" fmla="*/ 2233316 w 2555918"/>
                    <a:gd name="connsiteY1-164" fmla="*/ 0 h 526205"/>
                    <a:gd name="connsiteX2-165" fmla="*/ 2555918 w 2555918"/>
                    <a:gd name="connsiteY2-166" fmla="*/ 526205 h 526205"/>
                    <a:gd name="connsiteX3-167" fmla="*/ 0 w 2555918"/>
                    <a:gd name="connsiteY3-168" fmla="*/ 519408 h 526205"/>
                    <a:gd name="connsiteX4-169" fmla="*/ 373821 w 2555918"/>
                    <a:gd name="connsiteY4-170" fmla="*/ 3173 h 526205"/>
                    <a:gd name="connsiteX0-171" fmla="*/ 373821 w 2612907"/>
                    <a:gd name="connsiteY0-172" fmla="*/ 3173 h 519408"/>
                    <a:gd name="connsiteX1-173" fmla="*/ 2233316 w 2612907"/>
                    <a:gd name="connsiteY1-174" fmla="*/ 0 h 519408"/>
                    <a:gd name="connsiteX2-175" fmla="*/ 2612907 w 2612907"/>
                    <a:gd name="connsiteY2-176" fmla="*/ 512510 h 519408"/>
                    <a:gd name="connsiteX3-177" fmla="*/ 0 w 2612907"/>
                    <a:gd name="connsiteY3-178" fmla="*/ 519408 h 519408"/>
                    <a:gd name="connsiteX4-179" fmla="*/ 373821 w 2612907"/>
                    <a:gd name="connsiteY4-180" fmla="*/ 3173 h 519408"/>
                    <a:gd name="connsiteX0-181" fmla="*/ 313180 w 2552266"/>
                    <a:gd name="connsiteY0-182" fmla="*/ 3173 h 533354"/>
                    <a:gd name="connsiteX1-183" fmla="*/ 2172675 w 2552266"/>
                    <a:gd name="connsiteY1-184" fmla="*/ 0 h 533354"/>
                    <a:gd name="connsiteX2-185" fmla="*/ 2552266 w 2552266"/>
                    <a:gd name="connsiteY2-186" fmla="*/ 512510 h 533354"/>
                    <a:gd name="connsiteX3-187" fmla="*/ 0 w 2552266"/>
                    <a:gd name="connsiteY3-188" fmla="*/ 533354 h 533354"/>
                    <a:gd name="connsiteX4-189" fmla="*/ 313180 w 2552266"/>
                    <a:gd name="connsiteY4-190" fmla="*/ 3173 h 533354"/>
                    <a:gd name="connsiteX0-191" fmla="*/ 327827 w 2566913"/>
                    <a:gd name="connsiteY0-192" fmla="*/ 3173 h 537441"/>
                    <a:gd name="connsiteX1-193" fmla="*/ 2187322 w 2566913"/>
                    <a:gd name="connsiteY1-194" fmla="*/ 0 h 537441"/>
                    <a:gd name="connsiteX2-195" fmla="*/ 2566913 w 2566913"/>
                    <a:gd name="connsiteY2-196" fmla="*/ 512510 h 537441"/>
                    <a:gd name="connsiteX3-197" fmla="*/ 0 w 2566913"/>
                    <a:gd name="connsiteY3-198" fmla="*/ 537441 h 537441"/>
                    <a:gd name="connsiteX4-199" fmla="*/ 327827 w 2566913"/>
                    <a:gd name="connsiteY4-200" fmla="*/ 3173 h 537441"/>
                    <a:gd name="connsiteX0-201" fmla="*/ 327827 w 2566913"/>
                    <a:gd name="connsiteY0-202" fmla="*/ 23014 h 557282"/>
                    <a:gd name="connsiteX1-203" fmla="*/ 2193063 w 2566913"/>
                    <a:gd name="connsiteY1-204" fmla="*/ 0 h 557282"/>
                    <a:gd name="connsiteX2-205" fmla="*/ 2566913 w 2566913"/>
                    <a:gd name="connsiteY2-206" fmla="*/ 532351 h 557282"/>
                    <a:gd name="connsiteX3-207" fmla="*/ 0 w 2566913"/>
                    <a:gd name="connsiteY3-208" fmla="*/ 557282 h 557282"/>
                    <a:gd name="connsiteX4-209" fmla="*/ 327827 w 2566913"/>
                    <a:gd name="connsiteY4-210" fmla="*/ 23014 h 557282"/>
                    <a:gd name="connsiteX0-211" fmla="*/ 327827 w 2511110"/>
                    <a:gd name="connsiteY0-212" fmla="*/ 23014 h 557282"/>
                    <a:gd name="connsiteX1-213" fmla="*/ 2193063 w 2511110"/>
                    <a:gd name="connsiteY1-214" fmla="*/ 0 h 557282"/>
                    <a:gd name="connsiteX2-215" fmla="*/ 2511110 w 2511110"/>
                    <a:gd name="connsiteY2-216" fmla="*/ 498464 h 557282"/>
                    <a:gd name="connsiteX3-217" fmla="*/ 0 w 2511110"/>
                    <a:gd name="connsiteY3-218" fmla="*/ 557282 h 557282"/>
                    <a:gd name="connsiteX4-219" fmla="*/ 327827 w 2511110"/>
                    <a:gd name="connsiteY4-220" fmla="*/ 23014 h 557282"/>
                    <a:gd name="connsiteX0-221" fmla="*/ 327827 w 2517427"/>
                    <a:gd name="connsiteY0-222" fmla="*/ 23014 h 557282"/>
                    <a:gd name="connsiteX1-223" fmla="*/ 2193063 w 2517427"/>
                    <a:gd name="connsiteY1-224" fmla="*/ 0 h 557282"/>
                    <a:gd name="connsiteX2-225" fmla="*/ 2517428 w 2517427"/>
                    <a:gd name="connsiteY2-226" fmla="*/ 508268 h 557282"/>
                    <a:gd name="connsiteX3-227" fmla="*/ 0 w 2517427"/>
                    <a:gd name="connsiteY3-228" fmla="*/ 557282 h 557282"/>
                    <a:gd name="connsiteX4-229" fmla="*/ 327827 w 2517427"/>
                    <a:gd name="connsiteY4-230" fmla="*/ 23014 h 557282"/>
                    <a:gd name="connsiteX0-231" fmla="*/ 367299 w 2556900"/>
                    <a:gd name="connsiteY0-232" fmla="*/ 23014 h 543944"/>
                    <a:gd name="connsiteX1-233" fmla="*/ 2232535 w 2556900"/>
                    <a:gd name="connsiteY1-234" fmla="*/ 0 h 543944"/>
                    <a:gd name="connsiteX2-235" fmla="*/ 2556900 w 2556900"/>
                    <a:gd name="connsiteY2-236" fmla="*/ 508268 h 543944"/>
                    <a:gd name="connsiteX3-237" fmla="*/ 0 w 2556900"/>
                    <a:gd name="connsiteY3-238" fmla="*/ 543944 h 543944"/>
                    <a:gd name="connsiteX4-239" fmla="*/ 367299 w 2556900"/>
                    <a:gd name="connsiteY4-240" fmla="*/ 23014 h 543944"/>
                    <a:gd name="connsiteX0-241" fmla="*/ 369826 w 2559427"/>
                    <a:gd name="connsiteY0-242" fmla="*/ 23014 h 540021"/>
                    <a:gd name="connsiteX1-243" fmla="*/ 2235062 w 2559427"/>
                    <a:gd name="connsiteY1-244" fmla="*/ 0 h 540021"/>
                    <a:gd name="connsiteX2-245" fmla="*/ 2559427 w 2559427"/>
                    <a:gd name="connsiteY2-246" fmla="*/ 508268 h 540021"/>
                    <a:gd name="connsiteX3-247" fmla="*/ 0 w 2559427"/>
                    <a:gd name="connsiteY3-248" fmla="*/ 540021 h 540021"/>
                    <a:gd name="connsiteX4-249" fmla="*/ 369826 w 2559427"/>
                    <a:gd name="connsiteY4-250" fmla="*/ 23014 h 54002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559427" h="540021">
                      <a:moveTo>
                        <a:pt x="369826" y="23014"/>
                      </a:moveTo>
                      <a:lnTo>
                        <a:pt x="2235062" y="0"/>
                      </a:lnTo>
                      <a:lnTo>
                        <a:pt x="2559427" y="508268"/>
                      </a:lnTo>
                      <a:lnTo>
                        <a:pt x="0" y="540021"/>
                      </a:lnTo>
                      <a:lnTo>
                        <a:pt x="369826" y="23014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" name="Freeform: Shape 33"/>
                <p:cNvSpPr/>
                <p:nvPr/>
              </p:nvSpPr>
              <p:spPr>
                <a:xfrm>
                  <a:off x="4500562" y="5408794"/>
                  <a:ext cx="3268663" cy="497463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  <a:gd name="connsiteX0-61" fmla="*/ 275892 w 2536492"/>
                    <a:gd name="connsiteY0-62" fmla="*/ 0 h 496524"/>
                    <a:gd name="connsiteX1-63" fmla="*/ 2187242 w 2536492"/>
                    <a:gd name="connsiteY1-64" fmla="*/ 0 h 496524"/>
                    <a:gd name="connsiteX2-65" fmla="*/ 2536492 w 2536492"/>
                    <a:gd name="connsiteY2-66" fmla="*/ 496524 h 496524"/>
                    <a:gd name="connsiteX3-67" fmla="*/ 0 w 2536492"/>
                    <a:gd name="connsiteY3-68" fmla="*/ 496524 h 496524"/>
                    <a:gd name="connsiteX4-69" fmla="*/ 275892 w 2536492"/>
                    <a:gd name="connsiteY4-70" fmla="*/ 0 h 496524"/>
                    <a:gd name="connsiteX0-71" fmla="*/ 222216 w 2482816"/>
                    <a:gd name="connsiteY0-72" fmla="*/ 0 h 496524"/>
                    <a:gd name="connsiteX1-73" fmla="*/ 2133566 w 2482816"/>
                    <a:gd name="connsiteY1-74" fmla="*/ 0 h 496524"/>
                    <a:gd name="connsiteX2-75" fmla="*/ 2482816 w 2482816"/>
                    <a:gd name="connsiteY2-76" fmla="*/ 496524 h 496524"/>
                    <a:gd name="connsiteX3-77" fmla="*/ 0 w 2482816"/>
                    <a:gd name="connsiteY3-78" fmla="*/ 486971 h 496524"/>
                    <a:gd name="connsiteX4-79" fmla="*/ 222216 w 2482816"/>
                    <a:gd name="connsiteY4-80" fmla="*/ 0 h 496524"/>
                    <a:gd name="connsiteX0-81" fmla="*/ 243686 w 2504286"/>
                    <a:gd name="connsiteY0-82" fmla="*/ 0 h 496524"/>
                    <a:gd name="connsiteX1-83" fmla="*/ 2155036 w 2504286"/>
                    <a:gd name="connsiteY1-84" fmla="*/ 0 h 496524"/>
                    <a:gd name="connsiteX2-85" fmla="*/ 2504286 w 2504286"/>
                    <a:gd name="connsiteY2-86" fmla="*/ 496524 h 496524"/>
                    <a:gd name="connsiteX3-87" fmla="*/ 0 w 2504286"/>
                    <a:gd name="connsiteY3-88" fmla="*/ 494136 h 496524"/>
                    <a:gd name="connsiteX4-89" fmla="*/ 243686 w 2504286"/>
                    <a:gd name="connsiteY4-90" fmla="*/ 0 h 496524"/>
                    <a:gd name="connsiteX0-91" fmla="*/ 245476 w 2506076"/>
                    <a:gd name="connsiteY0-92" fmla="*/ 0 h 496524"/>
                    <a:gd name="connsiteX1-93" fmla="*/ 2156826 w 2506076"/>
                    <a:gd name="connsiteY1-94" fmla="*/ 0 h 496524"/>
                    <a:gd name="connsiteX2-95" fmla="*/ 2506076 w 2506076"/>
                    <a:gd name="connsiteY2-96" fmla="*/ 496524 h 496524"/>
                    <a:gd name="connsiteX3-97" fmla="*/ 0 w 2506076"/>
                    <a:gd name="connsiteY3-98" fmla="*/ 494136 h 496524"/>
                    <a:gd name="connsiteX4-99" fmla="*/ 245476 w 2506076"/>
                    <a:gd name="connsiteY4-100" fmla="*/ 0 h 496524"/>
                    <a:gd name="connsiteX0-101" fmla="*/ 245476 w 2506076"/>
                    <a:gd name="connsiteY0-102" fmla="*/ 0 h 498913"/>
                    <a:gd name="connsiteX1-103" fmla="*/ 2156826 w 2506076"/>
                    <a:gd name="connsiteY1-104" fmla="*/ 0 h 498913"/>
                    <a:gd name="connsiteX2-105" fmla="*/ 2506076 w 2506076"/>
                    <a:gd name="connsiteY2-106" fmla="*/ 496524 h 498913"/>
                    <a:gd name="connsiteX3-107" fmla="*/ 0 w 2506076"/>
                    <a:gd name="connsiteY3-108" fmla="*/ 498913 h 498913"/>
                    <a:gd name="connsiteX4-109" fmla="*/ 245476 w 2506076"/>
                    <a:gd name="connsiteY4-110" fmla="*/ 0 h 498913"/>
                    <a:gd name="connsiteX0-111" fmla="*/ 245476 w 2457768"/>
                    <a:gd name="connsiteY0-112" fmla="*/ 0 h 498913"/>
                    <a:gd name="connsiteX1-113" fmla="*/ 2156826 w 2457768"/>
                    <a:gd name="connsiteY1-114" fmla="*/ 0 h 498913"/>
                    <a:gd name="connsiteX2-115" fmla="*/ 2457768 w 2457768"/>
                    <a:gd name="connsiteY2-116" fmla="*/ 496524 h 498913"/>
                    <a:gd name="connsiteX3-117" fmla="*/ 0 w 2457768"/>
                    <a:gd name="connsiteY3-118" fmla="*/ 498913 h 498913"/>
                    <a:gd name="connsiteX4-119" fmla="*/ 245476 w 2457768"/>
                    <a:gd name="connsiteY4-120" fmla="*/ 0 h 498913"/>
                    <a:gd name="connsiteX0-121" fmla="*/ 245476 w 2457768"/>
                    <a:gd name="connsiteY0-122" fmla="*/ 0 h 498913"/>
                    <a:gd name="connsiteX1-123" fmla="*/ 2203345 w 2457768"/>
                    <a:gd name="connsiteY1-124" fmla="*/ 0 h 498913"/>
                    <a:gd name="connsiteX2-125" fmla="*/ 2457768 w 2457768"/>
                    <a:gd name="connsiteY2-126" fmla="*/ 496524 h 498913"/>
                    <a:gd name="connsiteX3-127" fmla="*/ 0 w 2457768"/>
                    <a:gd name="connsiteY3-128" fmla="*/ 498913 h 498913"/>
                    <a:gd name="connsiteX4-129" fmla="*/ 245476 w 2457768"/>
                    <a:gd name="connsiteY4-130" fmla="*/ 0 h 498913"/>
                    <a:gd name="connsiteX0-131" fmla="*/ 245476 w 2457768"/>
                    <a:gd name="connsiteY0-132" fmla="*/ 0 h 498913"/>
                    <a:gd name="connsiteX1-133" fmla="*/ 2206923 w 2457768"/>
                    <a:gd name="connsiteY1-134" fmla="*/ 0 h 498913"/>
                    <a:gd name="connsiteX2-135" fmla="*/ 2457768 w 2457768"/>
                    <a:gd name="connsiteY2-136" fmla="*/ 496524 h 498913"/>
                    <a:gd name="connsiteX3-137" fmla="*/ 0 w 2457768"/>
                    <a:gd name="connsiteY3-138" fmla="*/ 498913 h 498913"/>
                    <a:gd name="connsiteX4-139" fmla="*/ 245476 w 2457768"/>
                    <a:gd name="connsiteY4-140" fmla="*/ 0 h 498913"/>
                    <a:gd name="connsiteX0-141" fmla="*/ 245476 w 2455979"/>
                    <a:gd name="connsiteY0-142" fmla="*/ 0 h 498913"/>
                    <a:gd name="connsiteX1-143" fmla="*/ 2206923 w 2455979"/>
                    <a:gd name="connsiteY1-144" fmla="*/ 0 h 498913"/>
                    <a:gd name="connsiteX2-145" fmla="*/ 2455979 w 2455979"/>
                    <a:gd name="connsiteY2-146" fmla="*/ 496524 h 498913"/>
                    <a:gd name="connsiteX3-147" fmla="*/ 0 w 2455979"/>
                    <a:gd name="connsiteY3-148" fmla="*/ 498913 h 498913"/>
                    <a:gd name="connsiteX4-149" fmla="*/ 245476 w 2455979"/>
                    <a:gd name="connsiteY4-150" fmla="*/ 0 h 498913"/>
                    <a:gd name="connsiteX0-151" fmla="*/ 245476 w 2455979"/>
                    <a:gd name="connsiteY0-152" fmla="*/ 0 h 498913"/>
                    <a:gd name="connsiteX1-153" fmla="*/ 2203345 w 2455979"/>
                    <a:gd name="connsiteY1-154" fmla="*/ 0 h 498913"/>
                    <a:gd name="connsiteX2-155" fmla="*/ 2455979 w 2455979"/>
                    <a:gd name="connsiteY2-156" fmla="*/ 496524 h 498913"/>
                    <a:gd name="connsiteX3-157" fmla="*/ 0 w 2455979"/>
                    <a:gd name="connsiteY3-158" fmla="*/ 498913 h 498913"/>
                    <a:gd name="connsiteX4-159" fmla="*/ 245476 w 2455979"/>
                    <a:gd name="connsiteY4-160" fmla="*/ 0 h 49891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455979" h="498913">
                      <a:moveTo>
                        <a:pt x="245476" y="0"/>
                      </a:moveTo>
                      <a:lnTo>
                        <a:pt x="2203345" y="0"/>
                      </a:lnTo>
                      <a:lnTo>
                        <a:pt x="2455979" y="496524"/>
                      </a:lnTo>
                      <a:lnTo>
                        <a:pt x="0" y="498913"/>
                      </a:lnTo>
                      <a:lnTo>
                        <a:pt x="2454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innerShdw blurRad="279400" dist="50800" dir="5400000">
                    <a:prstClr val="black">
                      <a:alpha val="1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" name="Freeform: Shape 34"/>
                <p:cNvSpPr/>
                <p:nvPr/>
              </p:nvSpPr>
              <p:spPr>
                <a:xfrm rot="17784389">
                  <a:off x="6767957" y="4292452"/>
                  <a:ext cx="2767991" cy="525349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  <a:gd name="connsiteX0-61" fmla="*/ 420325 w 2609850"/>
                    <a:gd name="connsiteY0-62" fmla="*/ 0 h 500318"/>
                    <a:gd name="connsiteX1-63" fmla="*/ 2260600 w 2609850"/>
                    <a:gd name="connsiteY1-64" fmla="*/ 3794 h 500318"/>
                    <a:gd name="connsiteX2-65" fmla="*/ 2609850 w 2609850"/>
                    <a:gd name="connsiteY2-66" fmla="*/ 500318 h 500318"/>
                    <a:gd name="connsiteX3-67" fmla="*/ 0 w 2609850"/>
                    <a:gd name="connsiteY3-68" fmla="*/ 500318 h 500318"/>
                    <a:gd name="connsiteX4-69" fmla="*/ 420325 w 2609850"/>
                    <a:gd name="connsiteY4-70" fmla="*/ 0 h 500318"/>
                    <a:gd name="connsiteX0-71" fmla="*/ 388546 w 2578071"/>
                    <a:gd name="connsiteY0-72" fmla="*/ 0 h 522131"/>
                    <a:gd name="connsiteX1-73" fmla="*/ 2228821 w 2578071"/>
                    <a:gd name="connsiteY1-74" fmla="*/ 3794 h 522131"/>
                    <a:gd name="connsiteX2-75" fmla="*/ 2578071 w 2578071"/>
                    <a:gd name="connsiteY2-76" fmla="*/ 500318 h 522131"/>
                    <a:gd name="connsiteX3-77" fmla="*/ 1 w 2578071"/>
                    <a:gd name="connsiteY3-78" fmla="*/ 522131 h 522131"/>
                    <a:gd name="connsiteX4-79" fmla="*/ 388546 w 2578071"/>
                    <a:gd name="connsiteY4-80" fmla="*/ 0 h 522131"/>
                    <a:gd name="connsiteX0-81" fmla="*/ 383637 w 2578070"/>
                    <a:gd name="connsiteY0-82" fmla="*/ 0 h 520165"/>
                    <a:gd name="connsiteX1-83" fmla="*/ 2228820 w 2578070"/>
                    <a:gd name="connsiteY1-84" fmla="*/ 1828 h 520165"/>
                    <a:gd name="connsiteX2-85" fmla="*/ 2578070 w 2578070"/>
                    <a:gd name="connsiteY2-86" fmla="*/ 498352 h 520165"/>
                    <a:gd name="connsiteX3-87" fmla="*/ 0 w 2578070"/>
                    <a:gd name="connsiteY3-88" fmla="*/ 520165 h 520165"/>
                    <a:gd name="connsiteX4-89" fmla="*/ 383637 w 2578070"/>
                    <a:gd name="connsiteY4-90" fmla="*/ 0 h 520165"/>
                    <a:gd name="connsiteX0-91" fmla="*/ 373856 w 2568289"/>
                    <a:gd name="connsiteY0-92" fmla="*/ 0 h 526117"/>
                    <a:gd name="connsiteX1-93" fmla="*/ 2219039 w 2568289"/>
                    <a:gd name="connsiteY1-94" fmla="*/ 1828 h 526117"/>
                    <a:gd name="connsiteX2-95" fmla="*/ 2568289 w 2568289"/>
                    <a:gd name="connsiteY2-96" fmla="*/ 498352 h 526117"/>
                    <a:gd name="connsiteX3-97" fmla="*/ 0 w 2568289"/>
                    <a:gd name="connsiteY3-98" fmla="*/ 526117 h 526117"/>
                    <a:gd name="connsiteX4-99" fmla="*/ 373856 w 2568289"/>
                    <a:gd name="connsiteY4-100" fmla="*/ 0 h 526117"/>
                    <a:gd name="connsiteX0-101" fmla="*/ 381201 w 2575634"/>
                    <a:gd name="connsiteY0-102" fmla="*/ 0 h 524124"/>
                    <a:gd name="connsiteX1-103" fmla="*/ 2226384 w 2575634"/>
                    <a:gd name="connsiteY1-104" fmla="*/ 1828 h 524124"/>
                    <a:gd name="connsiteX2-105" fmla="*/ 2575634 w 2575634"/>
                    <a:gd name="connsiteY2-106" fmla="*/ 498352 h 524124"/>
                    <a:gd name="connsiteX3-107" fmla="*/ 0 w 2575634"/>
                    <a:gd name="connsiteY3-108" fmla="*/ 524124 h 524124"/>
                    <a:gd name="connsiteX4-109" fmla="*/ 381201 w 2575634"/>
                    <a:gd name="connsiteY4-110" fmla="*/ 0 h 524124"/>
                    <a:gd name="connsiteX0-111" fmla="*/ 375057 w 2575634"/>
                    <a:gd name="connsiteY0-112" fmla="*/ 3099 h 522296"/>
                    <a:gd name="connsiteX1-113" fmla="*/ 2226384 w 2575634"/>
                    <a:gd name="connsiteY1-114" fmla="*/ 0 h 522296"/>
                    <a:gd name="connsiteX2-115" fmla="*/ 2575634 w 2575634"/>
                    <a:gd name="connsiteY2-116" fmla="*/ 496524 h 522296"/>
                    <a:gd name="connsiteX3-117" fmla="*/ 0 w 2575634"/>
                    <a:gd name="connsiteY3-118" fmla="*/ 522296 h 522296"/>
                    <a:gd name="connsiteX4-119" fmla="*/ 375057 w 2575634"/>
                    <a:gd name="connsiteY4-120" fmla="*/ 3099 h 522296"/>
                    <a:gd name="connsiteX0-121" fmla="*/ 376277 w 2576854"/>
                    <a:gd name="connsiteY0-122" fmla="*/ 3099 h 520316"/>
                    <a:gd name="connsiteX1-123" fmla="*/ 2227604 w 2576854"/>
                    <a:gd name="connsiteY1-124" fmla="*/ 0 h 520316"/>
                    <a:gd name="connsiteX2-125" fmla="*/ 2576854 w 2576854"/>
                    <a:gd name="connsiteY2-126" fmla="*/ 496524 h 520316"/>
                    <a:gd name="connsiteX3-127" fmla="*/ 1 w 2576854"/>
                    <a:gd name="connsiteY3-128" fmla="*/ 520316 h 520316"/>
                    <a:gd name="connsiteX4-129" fmla="*/ 376277 w 2576854"/>
                    <a:gd name="connsiteY4-130" fmla="*/ 3099 h 520316"/>
                    <a:gd name="connsiteX0-131" fmla="*/ 375040 w 2575617"/>
                    <a:gd name="connsiteY0-132" fmla="*/ 3099 h 517355"/>
                    <a:gd name="connsiteX1-133" fmla="*/ 2226367 w 2575617"/>
                    <a:gd name="connsiteY1-134" fmla="*/ 0 h 517355"/>
                    <a:gd name="connsiteX2-135" fmla="*/ 2575617 w 2575617"/>
                    <a:gd name="connsiteY2-136" fmla="*/ 496524 h 517355"/>
                    <a:gd name="connsiteX3-137" fmla="*/ 0 w 2575617"/>
                    <a:gd name="connsiteY3-138" fmla="*/ 517355 h 517355"/>
                    <a:gd name="connsiteX4-139" fmla="*/ 375040 w 2575617"/>
                    <a:gd name="connsiteY4-140" fmla="*/ 3099 h 517355"/>
                    <a:gd name="connsiteX0-141" fmla="*/ 375040 w 2557137"/>
                    <a:gd name="connsiteY0-142" fmla="*/ 3099 h 526131"/>
                    <a:gd name="connsiteX1-143" fmla="*/ 2226367 w 2557137"/>
                    <a:gd name="connsiteY1-144" fmla="*/ 0 h 526131"/>
                    <a:gd name="connsiteX2-145" fmla="*/ 2557137 w 2557137"/>
                    <a:gd name="connsiteY2-146" fmla="*/ 526131 h 526131"/>
                    <a:gd name="connsiteX3-147" fmla="*/ 0 w 2557137"/>
                    <a:gd name="connsiteY3-148" fmla="*/ 517355 h 526131"/>
                    <a:gd name="connsiteX4-149" fmla="*/ 375040 w 2557137"/>
                    <a:gd name="connsiteY4-150" fmla="*/ 3099 h 526131"/>
                    <a:gd name="connsiteX0-151" fmla="*/ 373820 w 2555917"/>
                    <a:gd name="connsiteY0-152" fmla="*/ 3099 h 526131"/>
                    <a:gd name="connsiteX1-153" fmla="*/ 2225147 w 2555917"/>
                    <a:gd name="connsiteY1-154" fmla="*/ 0 h 526131"/>
                    <a:gd name="connsiteX2-155" fmla="*/ 2555917 w 2555917"/>
                    <a:gd name="connsiteY2-156" fmla="*/ 526131 h 526131"/>
                    <a:gd name="connsiteX3-157" fmla="*/ -1 w 2555917"/>
                    <a:gd name="connsiteY3-158" fmla="*/ 519334 h 526131"/>
                    <a:gd name="connsiteX4-159" fmla="*/ 373820 w 2555917"/>
                    <a:gd name="connsiteY4-160" fmla="*/ 3099 h 526131"/>
                    <a:gd name="connsiteX0-161" fmla="*/ 240185 w 2422282"/>
                    <a:gd name="connsiteY0-162" fmla="*/ 3099 h 526131"/>
                    <a:gd name="connsiteX1-163" fmla="*/ 2091512 w 2422282"/>
                    <a:gd name="connsiteY1-164" fmla="*/ 0 h 526131"/>
                    <a:gd name="connsiteX2-165" fmla="*/ 2422282 w 2422282"/>
                    <a:gd name="connsiteY2-166" fmla="*/ 526131 h 526131"/>
                    <a:gd name="connsiteX3-167" fmla="*/ 0 w 2422282"/>
                    <a:gd name="connsiteY3-168" fmla="*/ 474659 h 526131"/>
                    <a:gd name="connsiteX4-169" fmla="*/ 240185 w 2422282"/>
                    <a:gd name="connsiteY4-170" fmla="*/ 3099 h 526131"/>
                    <a:gd name="connsiteX0-171" fmla="*/ 258661 w 2440758"/>
                    <a:gd name="connsiteY0-172" fmla="*/ 3099 h 526131"/>
                    <a:gd name="connsiteX1-173" fmla="*/ 2109988 w 2440758"/>
                    <a:gd name="connsiteY1-174" fmla="*/ 0 h 526131"/>
                    <a:gd name="connsiteX2-175" fmla="*/ 2440758 w 2440758"/>
                    <a:gd name="connsiteY2-176" fmla="*/ 526131 h 526131"/>
                    <a:gd name="connsiteX3-177" fmla="*/ 0 w 2440758"/>
                    <a:gd name="connsiteY3-178" fmla="*/ 516882 h 526131"/>
                    <a:gd name="connsiteX4-179" fmla="*/ 258661 w 2440758"/>
                    <a:gd name="connsiteY4-180" fmla="*/ 3099 h 526131"/>
                    <a:gd name="connsiteX0-181" fmla="*/ 258661 w 2440758"/>
                    <a:gd name="connsiteY0-182" fmla="*/ 0 h 523032"/>
                    <a:gd name="connsiteX1-183" fmla="*/ 2163878 w 2440758"/>
                    <a:gd name="connsiteY1-184" fmla="*/ 1300 h 523032"/>
                    <a:gd name="connsiteX2-185" fmla="*/ 2440758 w 2440758"/>
                    <a:gd name="connsiteY2-186" fmla="*/ 523032 h 523032"/>
                    <a:gd name="connsiteX3-187" fmla="*/ 0 w 2440758"/>
                    <a:gd name="connsiteY3-188" fmla="*/ 513783 h 523032"/>
                    <a:gd name="connsiteX4-189" fmla="*/ 258661 w 2440758"/>
                    <a:gd name="connsiteY4-190" fmla="*/ 0 h 523032"/>
                    <a:gd name="connsiteX0-191" fmla="*/ 258661 w 2384432"/>
                    <a:gd name="connsiteY0-192" fmla="*/ 0 h 513783"/>
                    <a:gd name="connsiteX1-193" fmla="*/ 2163878 w 2384432"/>
                    <a:gd name="connsiteY1-194" fmla="*/ 1300 h 513783"/>
                    <a:gd name="connsiteX2-195" fmla="*/ 2384432 w 2384432"/>
                    <a:gd name="connsiteY2-196" fmla="*/ 512987 h 513783"/>
                    <a:gd name="connsiteX3-197" fmla="*/ 0 w 2384432"/>
                    <a:gd name="connsiteY3-198" fmla="*/ 513783 h 513783"/>
                    <a:gd name="connsiteX4-199" fmla="*/ 258661 w 2384432"/>
                    <a:gd name="connsiteY4-200" fmla="*/ 0 h 513783"/>
                    <a:gd name="connsiteX0-201" fmla="*/ 258661 w 2388087"/>
                    <a:gd name="connsiteY0-202" fmla="*/ 0 h 521454"/>
                    <a:gd name="connsiteX1-203" fmla="*/ 2163878 w 2388087"/>
                    <a:gd name="connsiteY1-204" fmla="*/ 1300 h 521454"/>
                    <a:gd name="connsiteX2-205" fmla="*/ 2388087 w 2388087"/>
                    <a:gd name="connsiteY2-206" fmla="*/ 521454 h 521454"/>
                    <a:gd name="connsiteX3-207" fmla="*/ 0 w 2388087"/>
                    <a:gd name="connsiteY3-208" fmla="*/ 513783 h 521454"/>
                    <a:gd name="connsiteX4-209" fmla="*/ 258661 w 2388087"/>
                    <a:gd name="connsiteY4-210" fmla="*/ 0 h 521454"/>
                    <a:gd name="connsiteX0-211" fmla="*/ 258661 w 2388088"/>
                    <a:gd name="connsiteY0-212" fmla="*/ 0 h 521454"/>
                    <a:gd name="connsiteX1-213" fmla="*/ 2163878 w 2388088"/>
                    <a:gd name="connsiteY1-214" fmla="*/ 1300 h 521454"/>
                    <a:gd name="connsiteX2-215" fmla="*/ 2388088 w 2388088"/>
                    <a:gd name="connsiteY2-216" fmla="*/ 521454 h 521454"/>
                    <a:gd name="connsiteX3-217" fmla="*/ 0 w 2388088"/>
                    <a:gd name="connsiteY3-218" fmla="*/ 513783 h 521454"/>
                    <a:gd name="connsiteX4-219" fmla="*/ 258661 w 2388088"/>
                    <a:gd name="connsiteY4-220" fmla="*/ 0 h 52145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388088" h="521454">
                      <a:moveTo>
                        <a:pt x="258661" y="0"/>
                      </a:moveTo>
                      <a:lnTo>
                        <a:pt x="2163878" y="1300"/>
                      </a:lnTo>
                      <a:lnTo>
                        <a:pt x="2388088" y="521454"/>
                      </a:lnTo>
                      <a:lnTo>
                        <a:pt x="0" y="513783"/>
                      </a:lnTo>
                      <a:lnTo>
                        <a:pt x="25866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innerShdw blurRad="279400" dist="50800" dir="2700000">
                    <a:prstClr val="black">
                      <a:alpha val="1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8" name="Freeform: Shape 35"/>
                <p:cNvSpPr/>
                <p:nvPr/>
              </p:nvSpPr>
              <p:spPr>
                <a:xfrm rot="3802620">
                  <a:off x="2726743" y="4291144"/>
                  <a:ext cx="2762753" cy="518588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  <a:gd name="connsiteX0-61" fmla="*/ 420325 w 2609850"/>
                    <a:gd name="connsiteY0-62" fmla="*/ 0 h 500318"/>
                    <a:gd name="connsiteX1-63" fmla="*/ 2260600 w 2609850"/>
                    <a:gd name="connsiteY1-64" fmla="*/ 3794 h 500318"/>
                    <a:gd name="connsiteX2-65" fmla="*/ 2609850 w 2609850"/>
                    <a:gd name="connsiteY2-66" fmla="*/ 500318 h 500318"/>
                    <a:gd name="connsiteX3-67" fmla="*/ 0 w 2609850"/>
                    <a:gd name="connsiteY3-68" fmla="*/ 500318 h 500318"/>
                    <a:gd name="connsiteX4-69" fmla="*/ 420325 w 2609850"/>
                    <a:gd name="connsiteY4-70" fmla="*/ 0 h 500318"/>
                    <a:gd name="connsiteX0-71" fmla="*/ 388546 w 2578071"/>
                    <a:gd name="connsiteY0-72" fmla="*/ 0 h 522131"/>
                    <a:gd name="connsiteX1-73" fmla="*/ 2228821 w 2578071"/>
                    <a:gd name="connsiteY1-74" fmla="*/ 3794 h 522131"/>
                    <a:gd name="connsiteX2-75" fmla="*/ 2578071 w 2578071"/>
                    <a:gd name="connsiteY2-76" fmla="*/ 500318 h 522131"/>
                    <a:gd name="connsiteX3-77" fmla="*/ 1 w 2578071"/>
                    <a:gd name="connsiteY3-78" fmla="*/ 522131 h 522131"/>
                    <a:gd name="connsiteX4-79" fmla="*/ 388546 w 2578071"/>
                    <a:gd name="connsiteY4-80" fmla="*/ 0 h 522131"/>
                    <a:gd name="connsiteX0-81" fmla="*/ 383637 w 2578070"/>
                    <a:gd name="connsiteY0-82" fmla="*/ 0 h 520165"/>
                    <a:gd name="connsiteX1-83" fmla="*/ 2228820 w 2578070"/>
                    <a:gd name="connsiteY1-84" fmla="*/ 1828 h 520165"/>
                    <a:gd name="connsiteX2-85" fmla="*/ 2578070 w 2578070"/>
                    <a:gd name="connsiteY2-86" fmla="*/ 498352 h 520165"/>
                    <a:gd name="connsiteX3-87" fmla="*/ 0 w 2578070"/>
                    <a:gd name="connsiteY3-88" fmla="*/ 520165 h 520165"/>
                    <a:gd name="connsiteX4-89" fmla="*/ 383637 w 2578070"/>
                    <a:gd name="connsiteY4-90" fmla="*/ 0 h 520165"/>
                    <a:gd name="connsiteX0-91" fmla="*/ 373856 w 2568289"/>
                    <a:gd name="connsiteY0-92" fmla="*/ 0 h 526117"/>
                    <a:gd name="connsiteX1-93" fmla="*/ 2219039 w 2568289"/>
                    <a:gd name="connsiteY1-94" fmla="*/ 1828 h 526117"/>
                    <a:gd name="connsiteX2-95" fmla="*/ 2568289 w 2568289"/>
                    <a:gd name="connsiteY2-96" fmla="*/ 498352 h 526117"/>
                    <a:gd name="connsiteX3-97" fmla="*/ 0 w 2568289"/>
                    <a:gd name="connsiteY3-98" fmla="*/ 526117 h 526117"/>
                    <a:gd name="connsiteX4-99" fmla="*/ 373856 w 2568289"/>
                    <a:gd name="connsiteY4-100" fmla="*/ 0 h 526117"/>
                    <a:gd name="connsiteX0-101" fmla="*/ 381201 w 2575634"/>
                    <a:gd name="connsiteY0-102" fmla="*/ 0 h 524124"/>
                    <a:gd name="connsiteX1-103" fmla="*/ 2226384 w 2575634"/>
                    <a:gd name="connsiteY1-104" fmla="*/ 1828 h 524124"/>
                    <a:gd name="connsiteX2-105" fmla="*/ 2575634 w 2575634"/>
                    <a:gd name="connsiteY2-106" fmla="*/ 498352 h 524124"/>
                    <a:gd name="connsiteX3-107" fmla="*/ 0 w 2575634"/>
                    <a:gd name="connsiteY3-108" fmla="*/ 524124 h 524124"/>
                    <a:gd name="connsiteX4-109" fmla="*/ 381201 w 2575634"/>
                    <a:gd name="connsiteY4-110" fmla="*/ 0 h 524124"/>
                    <a:gd name="connsiteX0-111" fmla="*/ 375057 w 2575634"/>
                    <a:gd name="connsiteY0-112" fmla="*/ 3099 h 522296"/>
                    <a:gd name="connsiteX1-113" fmla="*/ 2226384 w 2575634"/>
                    <a:gd name="connsiteY1-114" fmla="*/ 0 h 522296"/>
                    <a:gd name="connsiteX2-115" fmla="*/ 2575634 w 2575634"/>
                    <a:gd name="connsiteY2-116" fmla="*/ 496524 h 522296"/>
                    <a:gd name="connsiteX3-117" fmla="*/ 0 w 2575634"/>
                    <a:gd name="connsiteY3-118" fmla="*/ 522296 h 522296"/>
                    <a:gd name="connsiteX4-119" fmla="*/ 375057 w 2575634"/>
                    <a:gd name="connsiteY4-120" fmla="*/ 3099 h 522296"/>
                    <a:gd name="connsiteX0-121" fmla="*/ 376277 w 2576854"/>
                    <a:gd name="connsiteY0-122" fmla="*/ 3099 h 520316"/>
                    <a:gd name="connsiteX1-123" fmla="*/ 2227604 w 2576854"/>
                    <a:gd name="connsiteY1-124" fmla="*/ 0 h 520316"/>
                    <a:gd name="connsiteX2-125" fmla="*/ 2576854 w 2576854"/>
                    <a:gd name="connsiteY2-126" fmla="*/ 496524 h 520316"/>
                    <a:gd name="connsiteX3-127" fmla="*/ 1 w 2576854"/>
                    <a:gd name="connsiteY3-128" fmla="*/ 520316 h 520316"/>
                    <a:gd name="connsiteX4-129" fmla="*/ 376277 w 2576854"/>
                    <a:gd name="connsiteY4-130" fmla="*/ 3099 h 520316"/>
                    <a:gd name="connsiteX0-131" fmla="*/ 375040 w 2575617"/>
                    <a:gd name="connsiteY0-132" fmla="*/ 3099 h 517355"/>
                    <a:gd name="connsiteX1-133" fmla="*/ 2226367 w 2575617"/>
                    <a:gd name="connsiteY1-134" fmla="*/ 0 h 517355"/>
                    <a:gd name="connsiteX2-135" fmla="*/ 2575617 w 2575617"/>
                    <a:gd name="connsiteY2-136" fmla="*/ 496524 h 517355"/>
                    <a:gd name="connsiteX3-137" fmla="*/ 0 w 2575617"/>
                    <a:gd name="connsiteY3-138" fmla="*/ 517355 h 517355"/>
                    <a:gd name="connsiteX4-139" fmla="*/ 375040 w 2575617"/>
                    <a:gd name="connsiteY4-140" fmla="*/ 3099 h 517355"/>
                    <a:gd name="connsiteX0-141" fmla="*/ 375040 w 2557137"/>
                    <a:gd name="connsiteY0-142" fmla="*/ 3099 h 526131"/>
                    <a:gd name="connsiteX1-143" fmla="*/ 2226367 w 2557137"/>
                    <a:gd name="connsiteY1-144" fmla="*/ 0 h 526131"/>
                    <a:gd name="connsiteX2-145" fmla="*/ 2557137 w 2557137"/>
                    <a:gd name="connsiteY2-146" fmla="*/ 526131 h 526131"/>
                    <a:gd name="connsiteX3-147" fmla="*/ 0 w 2557137"/>
                    <a:gd name="connsiteY3-148" fmla="*/ 517355 h 526131"/>
                    <a:gd name="connsiteX4-149" fmla="*/ 375040 w 2557137"/>
                    <a:gd name="connsiteY4-150" fmla="*/ 3099 h 526131"/>
                    <a:gd name="connsiteX0-151" fmla="*/ 373820 w 2555917"/>
                    <a:gd name="connsiteY0-152" fmla="*/ 3099 h 526131"/>
                    <a:gd name="connsiteX1-153" fmla="*/ 2225147 w 2555917"/>
                    <a:gd name="connsiteY1-154" fmla="*/ 0 h 526131"/>
                    <a:gd name="connsiteX2-155" fmla="*/ 2555917 w 2555917"/>
                    <a:gd name="connsiteY2-156" fmla="*/ 526131 h 526131"/>
                    <a:gd name="connsiteX3-157" fmla="*/ -1 w 2555917"/>
                    <a:gd name="connsiteY3-158" fmla="*/ 519334 h 526131"/>
                    <a:gd name="connsiteX4-159" fmla="*/ 373820 w 2555917"/>
                    <a:gd name="connsiteY4-160" fmla="*/ 3099 h 526131"/>
                    <a:gd name="connsiteX0-161" fmla="*/ 337069 w 2555918"/>
                    <a:gd name="connsiteY0-162" fmla="*/ 0 h 528004"/>
                    <a:gd name="connsiteX1-163" fmla="*/ 2225148 w 2555918"/>
                    <a:gd name="connsiteY1-164" fmla="*/ 1873 h 528004"/>
                    <a:gd name="connsiteX2-165" fmla="*/ 2555918 w 2555918"/>
                    <a:gd name="connsiteY2-166" fmla="*/ 528004 h 528004"/>
                    <a:gd name="connsiteX3-167" fmla="*/ 0 w 2555918"/>
                    <a:gd name="connsiteY3-168" fmla="*/ 521207 h 528004"/>
                    <a:gd name="connsiteX4-169" fmla="*/ 337069 w 2555918"/>
                    <a:gd name="connsiteY4-170" fmla="*/ 0 h 528004"/>
                    <a:gd name="connsiteX0-171" fmla="*/ 327265 w 2546114"/>
                    <a:gd name="connsiteY0-172" fmla="*/ 0 h 528004"/>
                    <a:gd name="connsiteX1-173" fmla="*/ 2215344 w 2546114"/>
                    <a:gd name="connsiteY1-174" fmla="*/ 1873 h 528004"/>
                    <a:gd name="connsiteX2-175" fmla="*/ 2546114 w 2546114"/>
                    <a:gd name="connsiteY2-176" fmla="*/ 528004 h 528004"/>
                    <a:gd name="connsiteX3-177" fmla="*/ 0 w 2546114"/>
                    <a:gd name="connsiteY3-178" fmla="*/ 520226 h 528004"/>
                    <a:gd name="connsiteX4-179" fmla="*/ 327265 w 2546114"/>
                    <a:gd name="connsiteY4-180" fmla="*/ 0 h 528004"/>
                    <a:gd name="connsiteX0-181" fmla="*/ 322366 w 2541215"/>
                    <a:gd name="connsiteY0-182" fmla="*/ 0 h 528004"/>
                    <a:gd name="connsiteX1-183" fmla="*/ 2210445 w 2541215"/>
                    <a:gd name="connsiteY1-184" fmla="*/ 1873 h 528004"/>
                    <a:gd name="connsiteX2-185" fmla="*/ 2541215 w 2541215"/>
                    <a:gd name="connsiteY2-186" fmla="*/ 528004 h 528004"/>
                    <a:gd name="connsiteX3-187" fmla="*/ 0 w 2541215"/>
                    <a:gd name="connsiteY3-188" fmla="*/ 522206 h 528004"/>
                    <a:gd name="connsiteX4-189" fmla="*/ 322366 w 2541215"/>
                    <a:gd name="connsiteY4-190" fmla="*/ 0 h 528004"/>
                    <a:gd name="connsiteX0-191" fmla="*/ 322366 w 2541215"/>
                    <a:gd name="connsiteY0-192" fmla="*/ 0 h 528004"/>
                    <a:gd name="connsiteX1-193" fmla="*/ 2179816 w 2541215"/>
                    <a:gd name="connsiteY1-194" fmla="*/ 1848 h 528004"/>
                    <a:gd name="connsiteX2-195" fmla="*/ 2541215 w 2541215"/>
                    <a:gd name="connsiteY2-196" fmla="*/ 528004 h 528004"/>
                    <a:gd name="connsiteX3-197" fmla="*/ 0 w 2541215"/>
                    <a:gd name="connsiteY3-198" fmla="*/ 522206 h 528004"/>
                    <a:gd name="connsiteX4-199" fmla="*/ 322366 w 2541215"/>
                    <a:gd name="connsiteY4-200" fmla="*/ 0 h 528004"/>
                    <a:gd name="connsiteX0-201" fmla="*/ 322366 w 2555935"/>
                    <a:gd name="connsiteY0-202" fmla="*/ 0 h 522206"/>
                    <a:gd name="connsiteX1-203" fmla="*/ 2179816 w 2555935"/>
                    <a:gd name="connsiteY1-204" fmla="*/ 1848 h 522206"/>
                    <a:gd name="connsiteX2-205" fmla="*/ 2555935 w 2555935"/>
                    <a:gd name="connsiteY2-206" fmla="*/ 514180 h 522206"/>
                    <a:gd name="connsiteX3-207" fmla="*/ 0 w 2555935"/>
                    <a:gd name="connsiteY3-208" fmla="*/ 522206 h 522206"/>
                    <a:gd name="connsiteX4-209" fmla="*/ 322366 w 2555935"/>
                    <a:gd name="connsiteY4-210" fmla="*/ 0 h 522206"/>
                    <a:gd name="connsiteX0-211" fmla="*/ 322366 w 2555935"/>
                    <a:gd name="connsiteY0-212" fmla="*/ 0 h 522206"/>
                    <a:gd name="connsiteX1-213" fmla="*/ 2183493 w 2555935"/>
                    <a:gd name="connsiteY1-214" fmla="*/ 862 h 522206"/>
                    <a:gd name="connsiteX2-215" fmla="*/ 2555935 w 2555935"/>
                    <a:gd name="connsiteY2-216" fmla="*/ 514180 h 522206"/>
                    <a:gd name="connsiteX3-217" fmla="*/ 0 w 2555935"/>
                    <a:gd name="connsiteY3-218" fmla="*/ 522206 h 522206"/>
                    <a:gd name="connsiteX4-219" fmla="*/ 322366 w 2555935"/>
                    <a:gd name="connsiteY4-220" fmla="*/ 0 h 522206"/>
                    <a:gd name="connsiteX0-221" fmla="*/ 322366 w 2559599"/>
                    <a:gd name="connsiteY0-222" fmla="*/ 0 h 523253"/>
                    <a:gd name="connsiteX1-223" fmla="*/ 2183493 w 2559599"/>
                    <a:gd name="connsiteY1-224" fmla="*/ 862 h 523253"/>
                    <a:gd name="connsiteX2-225" fmla="*/ 2559599 w 2559599"/>
                    <a:gd name="connsiteY2-226" fmla="*/ 523253 h 523253"/>
                    <a:gd name="connsiteX3-227" fmla="*/ 0 w 2559599"/>
                    <a:gd name="connsiteY3-228" fmla="*/ 522206 h 523253"/>
                    <a:gd name="connsiteX4-229" fmla="*/ 322366 w 2559599"/>
                    <a:gd name="connsiteY4-230" fmla="*/ 0 h 523253"/>
                    <a:gd name="connsiteX0-231" fmla="*/ 322366 w 2548575"/>
                    <a:gd name="connsiteY0-232" fmla="*/ 0 h 522206"/>
                    <a:gd name="connsiteX1-233" fmla="*/ 2183493 w 2548575"/>
                    <a:gd name="connsiteY1-234" fmla="*/ 862 h 522206"/>
                    <a:gd name="connsiteX2-235" fmla="*/ 2548575 w 2548575"/>
                    <a:gd name="connsiteY2-236" fmla="*/ 521228 h 522206"/>
                    <a:gd name="connsiteX3-237" fmla="*/ 0 w 2548575"/>
                    <a:gd name="connsiteY3-238" fmla="*/ 522206 h 522206"/>
                    <a:gd name="connsiteX4-239" fmla="*/ 322366 w 2548575"/>
                    <a:gd name="connsiteY4-240" fmla="*/ 0 h 522206"/>
                    <a:gd name="connsiteX0-241" fmla="*/ 322366 w 2552247"/>
                    <a:gd name="connsiteY0-242" fmla="*/ 0 h 525262"/>
                    <a:gd name="connsiteX1-243" fmla="*/ 2183493 w 2552247"/>
                    <a:gd name="connsiteY1-244" fmla="*/ 862 h 525262"/>
                    <a:gd name="connsiteX2-245" fmla="*/ 2552247 w 2552247"/>
                    <a:gd name="connsiteY2-246" fmla="*/ 525262 h 525262"/>
                    <a:gd name="connsiteX3-247" fmla="*/ 0 w 2552247"/>
                    <a:gd name="connsiteY3-248" fmla="*/ 522206 h 525262"/>
                    <a:gd name="connsiteX4-249" fmla="*/ 322366 w 2552247"/>
                    <a:gd name="connsiteY4-250" fmla="*/ 0 h 525262"/>
                    <a:gd name="connsiteX0-251" fmla="*/ 268392 w 2498273"/>
                    <a:gd name="connsiteY0-252" fmla="*/ 0 h 525262"/>
                    <a:gd name="connsiteX1-253" fmla="*/ 2129519 w 2498273"/>
                    <a:gd name="connsiteY1-254" fmla="*/ 862 h 525262"/>
                    <a:gd name="connsiteX2-255" fmla="*/ 2498273 w 2498273"/>
                    <a:gd name="connsiteY2-256" fmla="*/ 525262 h 525262"/>
                    <a:gd name="connsiteX3-257" fmla="*/ 0 w 2498273"/>
                    <a:gd name="connsiteY3-258" fmla="*/ 522260 h 525262"/>
                    <a:gd name="connsiteX4-259" fmla="*/ 268392 w 2498273"/>
                    <a:gd name="connsiteY4-260" fmla="*/ 0 h 525262"/>
                    <a:gd name="connsiteX0-261" fmla="*/ 264077 w 2493958"/>
                    <a:gd name="connsiteY0-262" fmla="*/ 0 h 525262"/>
                    <a:gd name="connsiteX1-263" fmla="*/ 2125204 w 2493958"/>
                    <a:gd name="connsiteY1-264" fmla="*/ 862 h 525262"/>
                    <a:gd name="connsiteX2-265" fmla="*/ 2493958 w 2493958"/>
                    <a:gd name="connsiteY2-266" fmla="*/ 525262 h 525262"/>
                    <a:gd name="connsiteX3-267" fmla="*/ 0 w 2493958"/>
                    <a:gd name="connsiteY3-268" fmla="*/ 524435 h 525262"/>
                    <a:gd name="connsiteX4-269" fmla="*/ 264077 w 2493958"/>
                    <a:gd name="connsiteY4-270" fmla="*/ 0 h 525262"/>
                    <a:gd name="connsiteX0-271" fmla="*/ 264077 w 2509505"/>
                    <a:gd name="connsiteY0-272" fmla="*/ 919 h 526181"/>
                    <a:gd name="connsiteX1-273" fmla="*/ 2509505 w 2509505"/>
                    <a:gd name="connsiteY1-274" fmla="*/ 1 h 526181"/>
                    <a:gd name="connsiteX2-275" fmla="*/ 2493958 w 2509505"/>
                    <a:gd name="connsiteY2-276" fmla="*/ 526181 h 526181"/>
                    <a:gd name="connsiteX3-277" fmla="*/ 0 w 2509505"/>
                    <a:gd name="connsiteY3-278" fmla="*/ 525354 h 526181"/>
                    <a:gd name="connsiteX4-279" fmla="*/ 264077 w 2509505"/>
                    <a:gd name="connsiteY4-280" fmla="*/ 919 h 526181"/>
                    <a:gd name="connsiteX0-281" fmla="*/ 264077 w 2800531"/>
                    <a:gd name="connsiteY0-282" fmla="*/ 918 h 528663"/>
                    <a:gd name="connsiteX1-283" fmla="*/ 2509505 w 2800531"/>
                    <a:gd name="connsiteY1-284" fmla="*/ 0 h 528663"/>
                    <a:gd name="connsiteX2-285" fmla="*/ 2800531 w 2800531"/>
                    <a:gd name="connsiteY2-286" fmla="*/ 528663 h 528663"/>
                    <a:gd name="connsiteX3-287" fmla="*/ 0 w 2800531"/>
                    <a:gd name="connsiteY3-288" fmla="*/ 525353 h 528663"/>
                    <a:gd name="connsiteX4-289" fmla="*/ 264077 w 2800531"/>
                    <a:gd name="connsiteY4-290" fmla="*/ 918 h 5286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800531" h="528663">
                      <a:moveTo>
                        <a:pt x="264077" y="918"/>
                      </a:moveTo>
                      <a:lnTo>
                        <a:pt x="2509505" y="0"/>
                      </a:lnTo>
                      <a:lnTo>
                        <a:pt x="2800531" y="528663"/>
                      </a:lnTo>
                      <a:lnTo>
                        <a:pt x="0" y="525353"/>
                      </a:lnTo>
                      <a:lnTo>
                        <a:pt x="264077" y="918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innerShdw blurRad="279400" dist="50800" dir="8100000">
                    <a:prstClr val="black">
                      <a:alpha val="1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" name="Freeform: Shape 36"/>
                <p:cNvSpPr/>
                <p:nvPr/>
              </p:nvSpPr>
              <p:spPr>
                <a:xfrm rot="7047957">
                  <a:off x="2726087" y="2026742"/>
                  <a:ext cx="2780391" cy="567545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  <a:gd name="connsiteX0-61" fmla="*/ 420325 w 2609850"/>
                    <a:gd name="connsiteY0-62" fmla="*/ 0 h 500318"/>
                    <a:gd name="connsiteX1-63" fmla="*/ 2260600 w 2609850"/>
                    <a:gd name="connsiteY1-64" fmla="*/ 3794 h 500318"/>
                    <a:gd name="connsiteX2-65" fmla="*/ 2609850 w 2609850"/>
                    <a:gd name="connsiteY2-66" fmla="*/ 500318 h 500318"/>
                    <a:gd name="connsiteX3-67" fmla="*/ 0 w 2609850"/>
                    <a:gd name="connsiteY3-68" fmla="*/ 500318 h 500318"/>
                    <a:gd name="connsiteX4-69" fmla="*/ 420325 w 2609850"/>
                    <a:gd name="connsiteY4-70" fmla="*/ 0 h 500318"/>
                    <a:gd name="connsiteX0-71" fmla="*/ 388546 w 2578071"/>
                    <a:gd name="connsiteY0-72" fmla="*/ 0 h 522131"/>
                    <a:gd name="connsiteX1-73" fmla="*/ 2228821 w 2578071"/>
                    <a:gd name="connsiteY1-74" fmla="*/ 3794 h 522131"/>
                    <a:gd name="connsiteX2-75" fmla="*/ 2578071 w 2578071"/>
                    <a:gd name="connsiteY2-76" fmla="*/ 500318 h 522131"/>
                    <a:gd name="connsiteX3-77" fmla="*/ 1 w 2578071"/>
                    <a:gd name="connsiteY3-78" fmla="*/ 522131 h 522131"/>
                    <a:gd name="connsiteX4-79" fmla="*/ 388546 w 2578071"/>
                    <a:gd name="connsiteY4-80" fmla="*/ 0 h 522131"/>
                    <a:gd name="connsiteX0-81" fmla="*/ 383637 w 2578070"/>
                    <a:gd name="connsiteY0-82" fmla="*/ 0 h 520165"/>
                    <a:gd name="connsiteX1-83" fmla="*/ 2228820 w 2578070"/>
                    <a:gd name="connsiteY1-84" fmla="*/ 1828 h 520165"/>
                    <a:gd name="connsiteX2-85" fmla="*/ 2578070 w 2578070"/>
                    <a:gd name="connsiteY2-86" fmla="*/ 498352 h 520165"/>
                    <a:gd name="connsiteX3-87" fmla="*/ 0 w 2578070"/>
                    <a:gd name="connsiteY3-88" fmla="*/ 520165 h 520165"/>
                    <a:gd name="connsiteX4-89" fmla="*/ 383637 w 2578070"/>
                    <a:gd name="connsiteY4-90" fmla="*/ 0 h 520165"/>
                    <a:gd name="connsiteX0-91" fmla="*/ 373856 w 2568289"/>
                    <a:gd name="connsiteY0-92" fmla="*/ 0 h 526117"/>
                    <a:gd name="connsiteX1-93" fmla="*/ 2219039 w 2568289"/>
                    <a:gd name="connsiteY1-94" fmla="*/ 1828 h 526117"/>
                    <a:gd name="connsiteX2-95" fmla="*/ 2568289 w 2568289"/>
                    <a:gd name="connsiteY2-96" fmla="*/ 498352 h 526117"/>
                    <a:gd name="connsiteX3-97" fmla="*/ 0 w 2568289"/>
                    <a:gd name="connsiteY3-98" fmla="*/ 526117 h 526117"/>
                    <a:gd name="connsiteX4-99" fmla="*/ 373856 w 2568289"/>
                    <a:gd name="connsiteY4-100" fmla="*/ 0 h 526117"/>
                    <a:gd name="connsiteX0-101" fmla="*/ 381201 w 2575634"/>
                    <a:gd name="connsiteY0-102" fmla="*/ 0 h 524124"/>
                    <a:gd name="connsiteX1-103" fmla="*/ 2226384 w 2575634"/>
                    <a:gd name="connsiteY1-104" fmla="*/ 1828 h 524124"/>
                    <a:gd name="connsiteX2-105" fmla="*/ 2575634 w 2575634"/>
                    <a:gd name="connsiteY2-106" fmla="*/ 498352 h 524124"/>
                    <a:gd name="connsiteX3-107" fmla="*/ 0 w 2575634"/>
                    <a:gd name="connsiteY3-108" fmla="*/ 524124 h 524124"/>
                    <a:gd name="connsiteX4-109" fmla="*/ 381201 w 2575634"/>
                    <a:gd name="connsiteY4-110" fmla="*/ 0 h 524124"/>
                    <a:gd name="connsiteX0-111" fmla="*/ 375057 w 2575634"/>
                    <a:gd name="connsiteY0-112" fmla="*/ 3099 h 522296"/>
                    <a:gd name="connsiteX1-113" fmla="*/ 2226384 w 2575634"/>
                    <a:gd name="connsiteY1-114" fmla="*/ 0 h 522296"/>
                    <a:gd name="connsiteX2-115" fmla="*/ 2575634 w 2575634"/>
                    <a:gd name="connsiteY2-116" fmla="*/ 496524 h 522296"/>
                    <a:gd name="connsiteX3-117" fmla="*/ 0 w 2575634"/>
                    <a:gd name="connsiteY3-118" fmla="*/ 522296 h 522296"/>
                    <a:gd name="connsiteX4-119" fmla="*/ 375057 w 2575634"/>
                    <a:gd name="connsiteY4-120" fmla="*/ 3099 h 522296"/>
                    <a:gd name="connsiteX0-121" fmla="*/ 376277 w 2576854"/>
                    <a:gd name="connsiteY0-122" fmla="*/ 3099 h 520316"/>
                    <a:gd name="connsiteX1-123" fmla="*/ 2227604 w 2576854"/>
                    <a:gd name="connsiteY1-124" fmla="*/ 0 h 520316"/>
                    <a:gd name="connsiteX2-125" fmla="*/ 2576854 w 2576854"/>
                    <a:gd name="connsiteY2-126" fmla="*/ 496524 h 520316"/>
                    <a:gd name="connsiteX3-127" fmla="*/ 1 w 2576854"/>
                    <a:gd name="connsiteY3-128" fmla="*/ 520316 h 520316"/>
                    <a:gd name="connsiteX4-129" fmla="*/ 376277 w 2576854"/>
                    <a:gd name="connsiteY4-130" fmla="*/ 3099 h 520316"/>
                    <a:gd name="connsiteX0-131" fmla="*/ 375040 w 2575617"/>
                    <a:gd name="connsiteY0-132" fmla="*/ 3099 h 517355"/>
                    <a:gd name="connsiteX1-133" fmla="*/ 2226367 w 2575617"/>
                    <a:gd name="connsiteY1-134" fmla="*/ 0 h 517355"/>
                    <a:gd name="connsiteX2-135" fmla="*/ 2575617 w 2575617"/>
                    <a:gd name="connsiteY2-136" fmla="*/ 496524 h 517355"/>
                    <a:gd name="connsiteX3-137" fmla="*/ 0 w 2575617"/>
                    <a:gd name="connsiteY3-138" fmla="*/ 517355 h 517355"/>
                    <a:gd name="connsiteX4-139" fmla="*/ 375040 w 2575617"/>
                    <a:gd name="connsiteY4-140" fmla="*/ 3099 h 517355"/>
                    <a:gd name="connsiteX0-141" fmla="*/ 375040 w 2557137"/>
                    <a:gd name="connsiteY0-142" fmla="*/ 3099 h 526131"/>
                    <a:gd name="connsiteX1-143" fmla="*/ 2226367 w 2557137"/>
                    <a:gd name="connsiteY1-144" fmla="*/ 0 h 526131"/>
                    <a:gd name="connsiteX2-145" fmla="*/ 2557137 w 2557137"/>
                    <a:gd name="connsiteY2-146" fmla="*/ 526131 h 526131"/>
                    <a:gd name="connsiteX3-147" fmla="*/ 0 w 2557137"/>
                    <a:gd name="connsiteY3-148" fmla="*/ 517355 h 526131"/>
                    <a:gd name="connsiteX4-149" fmla="*/ 375040 w 2557137"/>
                    <a:gd name="connsiteY4-150" fmla="*/ 3099 h 526131"/>
                    <a:gd name="connsiteX0-151" fmla="*/ 373820 w 2555917"/>
                    <a:gd name="connsiteY0-152" fmla="*/ 3099 h 526131"/>
                    <a:gd name="connsiteX1-153" fmla="*/ 2225147 w 2555917"/>
                    <a:gd name="connsiteY1-154" fmla="*/ 0 h 526131"/>
                    <a:gd name="connsiteX2-155" fmla="*/ 2555917 w 2555917"/>
                    <a:gd name="connsiteY2-156" fmla="*/ 526131 h 526131"/>
                    <a:gd name="connsiteX3-157" fmla="*/ -1 w 2555917"/>
                    <a:gd name="connsiteY3-158" fmla="*/ 519334 h 526131"/>
                    <a:gd name="connsiteX4-159" fmla="*/ 373820 w 2555917"/>
                    <a:gd name="connsiteY4-160" fmla="*/ 3099 h 526131"/>
                    <a:gd name="connsiteX0-161" fmla="*/ 373821 w 2555918"/>
                    <a:gd name="connsiteY0-162" fmla="*/ 3173 h 526205"/>
                    <a:gd name="connsiteX1-163" fmla="*/ 2233316 w 2555918"/>
                    <a:gd name="connsiteY1-164" fmla="*/ 0 h 526205"/>
                    <a:gd name="connsiteX2-165" fmla="*/ 2555918 w 2555918"/>
                    <a:gd name="connsiteY2-166" fmla="*/ 526205 h 526205"/>
                    <a:gd name="connsiteX3-167" fmla="*/ 0 w 2555918"/>
                    <a:gd name="connsiteY3-168" fmla="*/ 519408 h 526205"/>
                    <a:gd name="connsiteX4-169" fmla="*/ 373821 w 2555918"/>
                    <a:gd name="connsiteY4-170" fmla="*/ 3173 h 526205"/>
                    <a:gd name="connsiteX0-171" fmla="*/ 373821 w 2612907"/>
                    <a:gd name="connsiteY0-172" fmla="*/ 3173 h 519408"/>
                    <a:gd name="connsiteX1-173" fmla="*/ 2233316 w 2612907"/>
                    <a:gd name="connsiteY1-174" fmla="*/ 0 h 519408"/>
                    <a:gd name="connsiteX2-175" fmla="*/ 2612907 w 2612907"/>
                    <a:gd name="connsiteY2-176" fmla="*/ 512510 h 519408"/>
                    <a:gd name="connsiteX3-177" fmla="*/ 0 w 2612907"/>
                    <a:gd name="connsiteY3-178" fmla="*/ 519408 h 519408"/>
                    <a:gd name="connsiteX4-179" fmla="*/ 373821 w 2612907"/>
                    <a:gd name="connsiteY4-180" fmla="*/ 3173 h 519408"/>
                    <a:gd name="connsiteX0-181" fmla="*/ 313180 w 2552266"/>
                    <a:gd name="connsiteY0-182" fmla="*/ 3173 h 533354"/>
                    <a:gd name="connsiteX1-183" fmla="*/ 2172675 w 2552266"/>
                    <a:gd name="connsiteY1-184" fmla="*/ 0 h 533354"/>
                    <a:gd name="connsiteX2-185" fmla="*/ 2552266 w 2552266"/>
                    <a:gd name="connsiteY2-186" fmla="*/ 512510 h 533354"/>
                    <a:gd name="connsiteX3-187" fmla="*/ 0 w 2552266"/>
                    <a:gd name="connsiteY3-188" fmla="*/ 533354 h 533354"/>
                    <a:gd name="connsiteX4-189" fmla="*/ 313180 w 2552266"/>
                    <a:gd name="connsiteY4-190" fmla="*/ 3173 h 533354"/>
                    <a:gd name="connsiteX0-191" fmla="*/ 327827 w 2566913"/>
                    <a:gd name="connsiteY0-192" fmla="*/ 3173 h 537441"/>
                    <a:gd name="connsiteX1-193" fmla="*/ 2187322 w 2566913"/>
                    <a:gd name="connsiteY1-194" fmla="*/ 0 h 537441"/>
                    <a:gd name="connsiteX2-195" fmla="*/ 2566913 w 2566913"/>
                    <a:gd name="connsiteY2-196" fmla="*/ 512510 h 537441"/>
                    <a:gd name="connsiteX3-197" fmla="*/ 0 w 2566913"/>
                    <a:gd name="connsiteY3-198" fmla="*/ 537441 h 537441"/>
                    <a:gd name="connsiteX4-199" fmla="*/ 327827 w 2566913"/>
                    <a:gd name="connsiteY4-200" fmla="*/ 3173 h 537441"/>
                    <a:gd name="connsiteX0-201" fmla="*/ 327827 w 2566913"/>
                    <a:gd name="connsiteY0-202" fmla="*/ 23014 h 557282"/>
                    <a:gd name="connsiteX1-203" fmla="*/ 2193063 w 2566913"/>
                    <a:gd name="connsiteY1-204" fmla="*/ 0 h 557282"/>
                    <a:gd name="connsiteX2-205" fmla="*/ 2566913 w 2566913"/>
                    <a:gd name="connsiteY2-206" fmla="*/ 532351 h 557282"/>
                    <a:gd name="connsiteX3-207" fmla="*/ 0 w 2566913"/>
                    <a:gd name="connsiteY3-208" fmla="*/ 557282 h 557282"/>
                    <a:gd name="connsiteX4-209" fmla="*/ 327827 w 2566913"/>
                    <a:gd name="connsiteY4-210" fmla="*/ 23014 h 557282"/>
                    <a:gd name="connsiteX0-211" fmla="*/ 327827 w 2511110"/>
                    <a:gd name="connsiteY0-212" fmla="*/ 23014 h 557282"/>
                    <a:gd name="connsiteX1-213" fmla="*/ 2193063 w 2511110"/>
                    <a:gd name="connsiteY1-214" fmla="*/ 0 h 557282"/>
                    <a:gd name="connsiteX2-215" fmla="*/ 2511110 w 2511110"/>
                    <a:gd name="connsiteY2-216" fmla="*/ 498464 h 557282"/>
                    <a:gd name="connsiteX3-217" fmla="*/ 0 w 2511110"/>
                    <a:gd name="connsiteY3-218" fmla="*/ 557282 h 557282"/>
                    <a:gd name="connsiteX4-219" fmla="*/ 327827 w 2511110"/>
                    <a:gd name="connsiteY4-220" fmla="*/ 23014 h 557282"/>
                    <a:gd name="connsiteX0-221" fmla="*/ 327827 w 2517427"/>
                    <a:gd name="connsiteY0-222" fmla="*/ 23014 h 557282"/>
                    <a:gd name="connsiteX1-223" fmla="*/ 2193063 w 2517427"/>
                    <a:gd name="connsiteY1-224" fmla="*/ 0 h 557282"/>
                    <a:gd name="connsiteX2-225" fmla="*/ 2517428 w 2517427"/>
                    <a:gd name="connsiteY2-226" fmla="*/ 508268 h 557282"/>
                    <a:gd name="connsiteX3-227" fmla="*/ 0 w 2517427"/>
                    <a:gd name="connsiteY3-228" fmla="*/ 557282 h 557282"/>
                    <a:gd name="connsiteX4-229" fmla="*/ 327827 w 2517427"/>
                    <a:gd name="connsiteY4-230" fmla="*/ 23014 h 557282"/>
                    <a:gd name="connsiteX0-231" fmla="*/ 367299 w 2556900"/>
                    <a:gd name="connsiteY0-232" fmla="*/ 23014 h 543944"/>
                    <a:gd name="connsiteX1-233" fmla="*/ 2232535 w 2556900"/>
                    <a:gd name="connsiteY1-234" fmla="*/ 0 h 543944"/>
                    <a:gd name="connsiteX2-235" fmla="*/ 2556900 w 2556900"/>
                    <a:gd name="connsiteY2-236" fmla="*/ 508268 h 543944"/>
                    <a:gd name="connsiteX3-237" fmla="*/ 0 w 2556900"/>
                    <a:gd name="connsiteY3-238" fmla="*/ 543944 h 543944"/>
                    <a:gd name="connsiteX4-239" fmla="*/ 367299 w 2556900"/>
                    <a:gd name="connsiteY4-240" fmla="*/ 23014 h 543944"/>
                    <a:gd name="connsiteX0-241" fmla="*/ 369826 w 2559427"/>
                    <a:gd name="connsiteY0-242" fmla="*/ 23014 h 540021"/>
                    <a:gd name="connsiteX1-243" fmla="*/ 2235062 w 2559427"/>
                    <a:gd name="connsiteY1-244" fmla="*/ 0 h 540021"/>
                    <a:gd name="connsiteX2-245" fmla="*/ 2559427 w 2559427"/>
                    <a:gd name="connsiteY2-246" fmla="*/ 508268 h 540021"/>
                    <a:gd name="connsiteX3-247" fmla="*/ 0 w 2559427"/>
                    <a:gd name="connsiteY3-248" fmla="*/ 540021 h 540021"/>
                    <a:gd name="connsiteX4-249" fmla="*/ 369826 w 2559427"/>
                    <a:gd name="connsiteY4-250" fmla="*/ 23014 h 540021"/>
                    <a:gd name="connsiteX0-251" fmla="*/ 369826 w 2528153"/>
                    <a:gd name="connsiteY0-252" fmla="*/ 23014 h 540021"/>
                    <a:gd name="connsiteX1-253" fmla="*/ 2235062 w 2528153"/>
                    <a:gd name="connsiteY1-254" fmla="*/ 0 h 540021"/>
                    <a:gd name="connsiteX2-255" fmla="*/ 2528153 w 2528153"/>
                    <a:gd name="connsiteY2-256" fmla="*/ 502650 h 540021"/>
                    <a:gd name="connsiteX3-257" fmla="*/ 0 w 2528153"/>
                    <a:gd name="connsiteY3-258" fmla="*/ 540021 h 540021"/>
                    <a:gd name="connsiteX4-259" fmla="*/ 369826 w 2528153"/>
                    <a:gd name="connsiteY4-260" fmla="*/ 23014 h 540021"/>
                    <a:gd name="connsiteX0-261" fmla="*/ 369826 w 2528153"/>
                    <a:gd name="connsiteY0-262" fmla="*/ 23014 h 540021"/>
                    <a:gd name="connsiteX1-263" fmla="*/ 2235062 w 2528153"/>
                    <a:gd name="connsiteY1-264" fmla="*/ 0 h 540021"/>
                    <a:gd name="connsiteX2-265" fmla="*/ 2528153 w 2528153"/>
                    <a:gd name="connsiteY2-266" fmla="*/ 502648 h 540021"/>
                    <a:gd name="connsiteX3-267" fmla="*/ 0 w 2528153"/>
                    <a:gd name="connsiteY3-268" fmla="*/ 540021 h 540021"/>
                    <a:gd name="connsiteX4-269" fmla="*/ 369826 w 2528153"/>
                    <a:gd name="connsiteY4-270" fmla="*/ 23014 h 540021"/>
                    <a:gd name="connsiteX0-271" fmla="*/ 369826 w 2519318"/>
                    <a:gd name="connsiteY0-272" fmla="*/ 23014 h 540021"/>
                    <a:gd name="connsiteX1-273" fmla="*/ 2235062 w 2519318"/>
                    <a:gd name="connsiteY1-274" fmla="*/ 0 h 540021"/>
                    <a:gd name="connsiteX2-275" fmla="*/ 2519318 w 2519318"/>
                    <a:gd name="connsiteY2-276" fmla="*/ 506816 h 540021"/>
                    <a:gd name="connsiteX3-277" fmla="*/ 0 w 2519318"/>
                    <a:gd name="connsiteY3-278" fmla="*/ 540021 h 540021"/>
                    <a:gd name="connsiteX4-279" fmla="*/ 369826 w 2519318"/>
                    <a:gd name="connsiteY4-280" fmla="*/ 23014 h 540021"/>
                    <a:gd name="connsiteX0-281" fmla="*/ 369826 w 2521439"/>
                    <a:gd name="connsiteY0-282" fmla="*/ 23014 h 540021"/>
                    <a:gd name="connsiteX1-283" fmla="*/ 2235062 w 2521439"/>
                    <a:gd name="connsiteY1-284" fmla="*/ 0 h 540021"/>
                    <a:gd name="connsiteX2-285" fmla="*/ 2521439 w 2521439"/>
                    <a:gd name="connsiteY2-286" fmla="*/ 500723 h 540021"/>
                    <a:gd name="connsiteX3-287" fmla="*/ 0 w 2521439"/>
                    <a:gd name="connsiteY3-288" fmla="*/ 540021 h 540021"/>
                    <a:gd name="connsiteX4-289" fmla="*/ 369826 w 2521439"/>
                    <a:gd name="connsiteY4-290" fmla="*/ 23014 h 540021"/>
                    <a:gd name="connsiteX0-291" fmla="*/ 1 w 2603248"/>
                    <a:gd name="connsiteY0-292" fmla="*/ 47648 h 540021"/>
                    <a:gd name="connsiteX1-293" fmla="*/ 2316871 w 2603248"/>
                    <a:gd name="connsiteY1-294" fmla="*/ 0 h 540021"/>
                    <a:gd name="connsiteX2-295" fmla="*/ 2603248 w 2603248"/>
                    <a:gd name="connsiteY2-296" fmla="*/ 500723 h 540021"/>
                    <a:gd name="connsiteX3-297" fmla="*/ 81809 w 2603248"/>
                    <a:gd name="connsiteY3-298" fmla="*/ 540021 h 540021"/>
                    <a:gd name="connsiteX4-299" fmla="*/ 1 w 2603248"/>
                    <a:gd name="connsiteY4-300" fmla="*/ 47648 h 540021"/>
                    <a:gd name="connsiteX0-301" fmla="*/ 0 w 2609786"/>
                    <a:gd name="connsiteY0-302" fmla="*/ 55825 h 540021"/>
                    <a:gd name="connsiteX1-303" fmla="*/ 2323409 w 2609786"/>
                    <a:gd name="connsiteY1-304" fmla="*/ 0 h 540021"/>
                    <a:gd name="connsiteX2-305" fmla="*/ 2609786 w 2609786"/>
                    <a:gd name="connsiteY2-306" fmla="*/ 500723 h 540021"/>
                    <a:gd name="connsiteX3-307" fmla="*/ 88347 w 2609786"/>
                    <a:gd name="connsiteY3-308" fmla="*/ 540021 h 540021"/>
                    <a:gd name="connsiteX4-309" fmla="*/ 0 w 2609786"/>
                    <a:gd name="connsiteY4-310" fmla="*/ 55825 h 540021"/>
                    <a:gd name="connsiteX0-311" fmla="*/ 301264 w 2911050"/>
                    <a:gd name="connsiteY0-312" fmla="*/ 55825 h 545581"/>
                    <a:gd name="connsiteX1-313" fmla="*/ 2624673 w 2911050"/>
                    <a:gd name="connsiteY1-314" fmla="*/ 0 h 545581"/>
                    <a:gd name="connsiteX2-315" fmla="*/ 2911050 w 2911050"/>
                    <a:gd name="connsiteY2-316" fmla="*/ 500723 h 545581"/>
                    <a:gd name="connsiteX3-317" fmla="*/ 0 w 2911050"/>
                    <a:gd name="connsiteY3-318" fmla="*/ 545581 h 545581"/>
                    <a:gd name="connsiteX4-319" fmla="*/ 301264 w 2911050"/>
                    <a:gd name="connsiteY4-320" fmla="*/ 55825 h 545581"/>
                    <a:gd name="connsiteX0-321" fmla="*/ 298968 w 2911050"/>
                    <a:gd name="connsiteY0-322" fmla="*/ 51816 h 545581"/>
                    <a:gd name="connsiteX1-323" fmla="*/ 2624673 w 2911050"/>
                    <a:gd name="connsiteY1-324" fmla="*/ 0 h 545581"/>
                    <a:gd name="connsiteX2-325" fmla="*/ 2911050 w 2911050"/>
                    <a:gd name="connsiteY2-326" fmla="*/ 500723 h 545581"/>
                    <a:gd name="connsiteX3-327" fmla="*/ 0 w 2911050"/>
                    <a:gd name="connsiteY3-328" fmla="*/ 545581 h 545581"/>
                    <a:gd name="connsiteX4-329" fmla="*/ 298968 w 2911050"/>
                    <a:gd name="connsiteY4-330" fmla="*/ 51816 h 545581"/>
                    <a:gd name="connsiteX0-331" fmla="*/ 311159 w 2911050"/>
                    <a:gd name="connsiteY0-332" fmla="*/ 48611 h 545581"/>
                    <a:gd name="connsiteX1-333" fmla="*/ 2624673 w 2911050"/>
                    <a:gd name="connsiteY1-334" fmla="*/ 0 h 545581"/>
                    <a:gd name="connsiteX2-335" fmla="*/ 2911050 w 2911050"/>
                    <a:gd name="connsiteY2-336" fmla="*/ 500723 h 545581"/>
                    <a:gd name="connsiteX3-337" fmla="*/ 0 w 2911050"/>
                    <a:gd name="connsiteY3-338" fmla="*/ 545581 h 545581"/>
                    <a:gd name="connsiteX4-339" fmla="*/ 311159 w 2911050"/>
                    <a:gd name="connsiteY4-340" fmla="*/ 48611 h 545581"/>
                    <a:gd name="connsiteX0-341" fmla="*/ 314429 w 2911050"/>
                    <a:gd name="connsiteY0-342" fmla="*/ 44523 h 545581"/>
                    <a:gd name="connsiteX1-343" fmla="*/ 2624673 w 2911050"/>
                    <a:gd name="connsiteY1-344" fmla="*/ 0 h 545581"/>
                    <a:gd name="connsiteX2-345" fmla="*/ 2911050 w 2911050"/>
                    <a:gd name="connsiteY2-346" fmla="*/ 500723 h 545581"/>
                    <a:gd name="connsiteX3-347" fmla="*/ 0 w 2911050"/>
                    <a:gd name="connsiteY3-348" fmla="*/ 545581 h 545581"/>
                    <a:gd name="connsiteX4-349" fmla="*/ 314429 w 2911050"/>
                    <a:gd name="connsiteY4-350" fmla="*/ 44523 h 545581"/>
                    <a:gd name="connsiteX0-351" fmla="*/ 312308 w 2908929"/>
                    <a:gd name="connsiteY0-352" fmla="*/ 44523 h 539490"/>
                    <a:gd name="connsiteX1-353" fmla="*/ 2622552 w 2908929"/>
                    <a:gd name="connsiteY1-354" fmla="*/ 0 h 539490"/>
                    <a:gd name="connsiteX2-355" fmla="*/ 2908929 w 2908929"/>
                    <a:gd name="connsiteY2-356" fmla="*/ 500723 h 539490"/>
                    <a:gd name="connsiteX3-357" fmla="*/ 0 w 2908929"/>
                    <a:gd name="connsiteY3-358" fmla="*/ 539490 h 539490"/>
                    <a:gd name="connsiteX4-359" fmla="*/ 312308 w 2908929"/>
                    <a:gd name="connsiteY4-360" fmla="*/ 44523 h 539490"/>
                    <a:gd name="connsiteX0-361" fmla="*/ 309038 w 2905659"/>
                    <a:gd name="connsiteY0-362" fmla="*/ 44523 h 535401"/>
                    <a:gd name="connsiteX1-363" fmla="*/ 2619282 w 2905659"/>
                    <a:gd name="connsiteY1-364" fmla="*/ 0 h 535401"/>
                    <a:gd name="connsiteX2-365" fmla="*/ 2905659 w 2905659"/>
                    <a:gd name="connsiteY2-366" fmla="*/ 500723 h 535401"/>
                    <a:gd name="connsiteX3-367" fmla="*/ 0 w 2905659"/>
                    <a:gd name="connsiteY3-368" fmla="*/ 535401 h 535401"/>
                    <a:gd name="connsiteX4-369" fmla="*/ 309038 w 2905659"/>
                    <a:gd name="connsiteY4-370" fmla="*/ 44523 h 535401"/>
                    <a:gd name="connsiteX0-371" fmla="*/ 310100 w 2906721"/>
                    <a:gd name="connsiteY0-372" fmla="*/ 44523 h 538447"/>
                    <a:gd name="connsiteX1-373" fmla="*/ 2620344 w 2906721"/>
                    <a:gd name="connsiteY1-374" fmla="*/ 0 h 538447"/>
                    <a:gd name="connsiteX2-375" fmla="*/ 2906721 w 2906721"/>
                    <a:gd name="connsiteY2-376" fmla="*/ 500723 h 538447"/>
                    <a:gd name="connsiteX3-377" fmla="*/ 0 w 2906721"/>
                    <a:gd name="connsiteY3-378" fmla="*/ 538447 h 538447"/>
                    <a:gd name="connsiteX4-379" fmla="*/ 310100 w 2906721"/>
                    <a:gd name="connsiteY4-380" fmla="*/ 44523 h 53844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906721" h="538447">
                      <a:moveTo>
                        <a:pt x="310100" y="44523"/>
                      </a:moveTo>
                      <a:lnTo>
                        <a:pt x="2620344" y="0"/>
                      </a:lnTo>
                      <a:lnTo>
                        <a:pt x="2906721" y="500723"/>
                      </a:lnTo>
                      <a:lnTo>
                        <a:pt x="0" y="538447"/>
                      </a:lnTo>
                      <a:lnTo>
                        <a:pt x="310100" y="44523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>
                  <a:innerShdw blurRad="279400" dist="50800" dir="2700000">
                    <a:prstClr val="black">
                      <a:alpha val="1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0" name="Freeform: Shape 37"/>
                <p:cNvSpPr/>
                <p:nvPr/>
              </p:nvSpPr>
              <p:spPr>
                <a:xfrm rot="10800000">
                  <a:off x="4508769" y="953327"/>
                  <a:ext cx="3259661" cy="497556"/>
                </a:xfrm>
                <a:custGeom>
                  <a:avLst/>
                  <a:gdLst>
                    <a:gd name="connsiteX0" fmla="*/ 0 w 1917700"/>
                    <a:gd name="connsiteY0" fmla="*/ 0 h 496524"/>
                    <a:gd name="connsiteX1" fmla="*/ 1917700 w 1917700"/>
                    <a:gd name="connsiteY1" fmla="*/ 0 h 496524"/>
                    <a:gd name="connsiteX2" fmla="*/ 1917700 w 1917700"/>
                    <a:gd name="connsiteY2" fmla="*/ 496524 h 496524"/>
                    <a:gd name="connsiteX3" fmla="*/ 0 w 1917700"/>
                    <a:gd name="connsiteY3" fmla="*/ 496524 h 496524"/>
                    <a:gd name="connsiteX4" fmla="*/ 0 w 1917700"/>
                    <a:gd name="connsiteY4" fmla="*/ 0 h 496524"/>
                    <a:gd name="connsiteX0-1" fmla="*/ 0 w 2241550"/>
                    <a:gd name="connsiteY0-2" fmla="*/ 0 h 496524"/>
                    <a:gd name="connsiteX1-3" fmla="*/ 1917700 w 2241550"/>
                    <a:gd name="connsiteY1-4" fmla="*/ 0 h 496524"/>
                    <a:gd name="connsiteX2-5" fmla="*/ 2241550 w 2241550"/>
                    <a:gd name="connsiteY2-6" fmla="*/ 496524 h 496524"/>
                    <a:gd name="connsiteX3-7" fmla="*/ 0 w 2241550"/>
                    <a:gd name="connsiteY3-8" fmla="*/ 496524 h 496524"/>
                    <a:gd name="connsiteX4-9" fmla="*/ 0 w 2241550"/>
                    <a:gd name="connsiteY4-10" fmla="*/ 0 h 496524"/>
                    <a:gd name="connsiteX0-11" fmla="*/ 330200 w 2571750"/>
                    <a:gd name="connsiteY0-12" fmla="*/ 0 h 496524"/>
                    <a:gd name="connsiteX1-13" fmla="*/ 2247900 w 2571750"/>
                    <a:gd name="connsiteY1-14" fmla="*/ 0 h 496524"/>
                    <a:gd name="connsiteX2-15" fmla="*/ 2571750 w 2571750"/>
                    <a:gd name="connsiteY2-16" fmla="*/ 496524 h 496524"/>
                    <a:gd name="connsiteX3-17" fmla="*/ 0 w 2571750"/>
                    <a:gd name="connsiteY3-18" fmla="*/ 496524 h 496524"/>
                    <a:gd name="connsiteX4-19" fmla="*/ 330200 w 2571750"/>
                    <a:gd name="connsiteY4-20" fmla="*/ 0 h 496524"/>
                    <a:gd name="connsiteX0-21" fmla="*/ 330200 w 2571750"/>
                    <a:gd name="connsiteY0-22" fmla="*/ 0 h 496524"/>
                    <a:gd name="connsiteX1-23" fmla="*/ 2241550 w 2571750"/>
                    <a:gd name="connsiteY1-24" fmla="*/ 3175 h 496524"/>
                    <a:gd name="connsiteX2-25" fmla="*/ 2571750 w 2571750"/>
                    <a:gd name="connsiteY2-26" fmla="*/ 496524 h 496524"/>
                    <a:gd name="connsiteX3-27" fmla="*/ 0 w 2571750"/>
                    <a:gd name="connsiteY3-28" fmla="*/ 496524 h 496524"/>
                    <a:gd name="connsiteX4-29" fmla="*/ 330200 w 2571750"/>
                    <a:gd name="connsiteY4-30" fmla="*/ 0 h 496524"/>
                    <a:gd name="connsiteX0-31" fmla="*/ 330200 w 2590800"/>
                    <a:gd name="connsiteY0-32" fmla="*/ 0 h 496524"/>
                    <a:gd name="connsiteX1-33" fmla="*/ 2241550 w 2590800"/>
                    <a:gd name="connsiteY1-34" fmla="*/ 3175 h 496524"/>
                    <a:gd name="connsiteX2-35" fmla="*/ 2590800 w 2590800"/>
                    <a:gd name="connsiteY2-36" fmla="*/ 496524 h 496524"/>
                    <a:gd name="connsiteX3-37" fmla="*/ 0 w 2590800"/>
                    <a:gd name="connsiteY3-38" fmla="*/ 496524 h 496524"/>
                    <a:gd name="connsiteX4-39" fmla="*/ 330200 w 2590800"/>
                    <a:gd name="connsiteY4-40" fmla="*/ 0 h 496524"/>
                    <a:gd name="connsiteX0-41" fmla="*/ 330200 w 2590800"/>
                    <a:gd name="connsiteY0-42" fmla="*/ 0 h 496524"/>
                    <a:gd name="connsiteX1-43" fmla="*/ 2241550 w 2590800"/>
                    <a:gd name="connsiteY1-44" fmla="*/ 0 h 496524"/>
                    <a:gd name="connsiteX2-45" fmla="*/ 2590800 w 2590800"/>
                    <a:gd name="connsiteY2-46" fmla="*/ 496524 h 496524"/>
                    <a:gd name="connsiteX3-47" fmla="*/ 0 w 2590800"/>
                    <a:gd name="connsiteY3-48" fmla="*/ 496524 h 496524"/>
                    <a:gd name="connsiteX4-49" fmla="*/ 330200 w 2590800"/>
                    <a:gd name="connsiteY4-50" fmla="*/ 0 h 496524"/>
                    <a:gd name="connsiteX0-51" fmla="*/ 349250 w 2609850"/>
                    <a:gd name="connsiteY0-52" fmla="*/ 0 h 496524"/>
                    <a:gd name="connsiteX1-53" fmla="*/ 2260600 w 2609850"/>
                    <a:gd name="connsiteY1-54" fmla="*/ 0 h 496524"/>
                    <a:gd name="connsiteX2-55" fmla="*/ 2609850 w 2609850"/>
                    <a:gd name="connsiteY2-56" fmla="*/ 496524 h 496524"/>
                    <a:gd name="connsiteX3-57" fmla="*/ 0 w 2609850"/>
                    <a:gd name="connsiteY3-58" fmla="*/ 496524 h 496524"/>
                    <a:gd name="connsiteX4-59" fmla="*/ 349250 w 2609850"/>
                    <a:gd name="connsiteY4-60" fmla="*/ 0 h 496524"/>
                    <a:gd name="connsiteX0-61" fmla="*/ 255685 w 2516285"/>
                    <a:gd name="connsiteY0-62" fmla="*/ 0 h 496524"/>
                    <a:gd name="connsiteX1-63" fmla="*/ 2167035 w 2516285"/>
                    <a:gd name="connsiteY1-64" fmla="*/ 0 h 496524"/>
                    <a:gd name="connsiteX2-65" fmla="*/ 2516285 w 2516285"/>
                    <a:gd name="connsiteY2-66" fmla="*/ 496524 h 496524"/>
                    <a:gd name="connsiteX3-67" fmla="*/ 0 w 2516285"/>
                    <a:gd name="connsiteY3-68" fmla="*/ 490207 h 496524"/>
                    <a:gd name="connsiteX4-69" fmla="*/ 255685 w 2516285"/>
                    <a:gd name="connsiteY4-70" fmla="*/ 0 h 496524"/>
                    <a:gd name="connsiteX0-71" fmla="*/ 269329 w 2529929"/>
                    <a:gd name="connsiteY0-72" fmla="*/ 0 h 496524"/>
                    <a:gd name="connsiteX1-73" fmla="*/ 2180679 w 2529929"/>
                    <a:gd name="connsiteY1-74" fmla="*/ 0 h 496524"/>
                    <a:gd name="connsiteX2-75" fmla="*/ 2529929 w 2529929"/>
                    <a:gd name="connsiteY2-76" fmla="*/ 496524 h 496524"/>
                    <a:gd name="connsiteX3-77" fmla="*/ 0 w 2529929"/>
                    <a:gd name="connsiteY3-78" fmla="*/ 494945 h 496524"/>
                    <a:gd name="connsiteX4-79" fmla="*/ 269329 w 2529929"/>
                    <a:gd name="connsiteY4-80" fmla="*/ 0 h 496524"/>
                    <a:gd name="connsiteX0-81" fmla="*/ 273228 w 2533828"/>
                    <a:gd name="connsiteY0-82" fmla="*/ 0 h 496524"/>
                    <a:gd name="connsiteX1-83" fmla="*/ 2184578 w 2533828"/>
                    <a:gd name="connsiteY1-84" fmla="*/ 0 h 496524"/>
                    <a:gd name="connsiteX2-85" fmla="*/ 2533828 w 2533828"/>
                    <a:gd name="connsiteY2-86" fmla="*/ 496524 h 496524"/>
                    <a:gd name="connsiteX3-87" fmla="*/ 0 w 2533828"/>
                    <a:gd name="connsiteY3-88" fmla="*/ 494945 h 496524"/>
                    <a:gd name="connsiteX4-89" fmla="*/ 273228 w 2533828"/>
                    <a:gd name="connsiteY4-90" fmla="*/ 0 h 496524"/>
                    <a:gd name="connsiteX0-91" fmla="*/ 273228 w 2668328"/>
                    <a:gd name="connsiteY0-92" fmla="*/ 0 h 494945"/>
                    <a:gd name="connsiteX1-93" fmla="*/ 2184578 w 2668328"/>
                    <a:gd name="connsiteY1-94" fmla="*/ 0 h 494945"/>
                    <a:gd name="connsiteX2-95" fmla="*/ 2668328 w 2668328"/>
                    <a:gd name="connsiteY2-96" fmla="*/ 494155 h 494945"/>
                    <a:gd name="connsiteX3-97" fmla="*/ 0 w 2668328"/>
                    <a:gd name="connsiteY3-98" fmla="*/ 494945 h 494945"/>
                    <a:gd name="connsiteX4-99" fmla="*/ 273228 w 2668328"/>
                    <a:gd name="connsiteY4-100" fmla="*/ 0 h 494945"/>
                    <a:gd name="connsiteX0-101" fmla="*/ 273228 w 2668328"/>
                    <a:gd name="connsiteY0-102" fmla="*/ 0 h 494945"/>
                    <a:gd name="connsiteX1-103" fmla="*/ 2406794 w 2668328"/>
                    <a:gd name="connsiteY1-104" fmla="*/ 2369 h 494945"/>
                    <a:gd name="connsiteX2-105" fmla="*/ 2668328 w 2668328"/>
                    <a:gd name="connsiteY2-106" fmla="*/ 494155 h 494945"/>
                    <a:gd name="connsiteX3-107" fmla="*/ 0 w 2668328"/>
                    <a:gd name="connsiteY3-108" fmla="*/ 494945 h 494945"/>
                    <a:gd name="connsiteX4-109" fmla="*/ 273228 w 2668328"/>
                    <a:gd name="connsiteY4-110" fmla="*/ 0 h 494945"/>
                    <a:gd name="connsiteX0-111" fmla="*/ 273228 w 2668328"/>
                    <a:gd name="connsiteY0-112" fmla="*/ 1 h 494946"/>
                    <a:gd name="connsiteX1-113" fmla="*/ 2402896 w 2668328"/>
                    <a:gd name="connsiteY1-114" fmla="*/ 0 h 494946"/>
                    <a:gd name="connsiteX2-115" fmla="*/ 2668328 w 2668328"/>
                    <a:gd name="connsiteY2-116" fmla="*/ 494156 h 494946"/>
                    <a:gd name="connsiteX3-117" fmla="*/ 0 w 2668328"/>
                    <a:gd name="connsiteY3-118" fmla="*/ 494946 h 494946"/>
                    <a:gd name="connsiteX4-119" fmla="*/ 273228 w 2668328"/>
                    <a:gd name="connsiteY4-120" fmla="*/ 1 h 494946"/>
                    <a:gd name="connsiteX0-121" fmla="*/ 273228 w 2668328"/>
                    <a:gd name="connsiteY0-122" fmla="*/ 2370 h 497315"/>
                    <a:gd name="connsiteX1-123" fmla="*/ 2406794 w 2668328"/>
                    <a:gd name="connsiteY1-124" fmla="*/ 0 h 497315"/>
                    <a:gd name="connsiteX2-125" fmla="*/ 2668328 w 2668328"/>
                    <a:gd name="connsiteY2-126" fmla="*/ 496525 h 497315"/>
                    <a:gd name="connsiteX3-127" fmla="*/ 0 w 2668328"/>
                    <a:gd name="connsiteY3-128" fmla="*/ 497315 h 497315"/>
                    <a:gd name="connsiteX4-129" fmla="*/ 273228 w 2668328"/>
                    <a:gd name="connsiteY4-130" fmla="*/ 2370 h 497315"/>
                    <a:gd name="connsiteX0-131" fmla="*/ 273228 w 2668328"/>
                    <a:gd name="connsiteY0-132" fmla="*/ 1 h 494946"/>
                    <a:gd name="connsiteX1-133" fmla="*/ 2404845 w 2668328"/>
                    <a:gd name="connsiteY1-134" fmla="*/ 0 h 494946"/>
                    <a:gd name="connsiteX2-135" fmla="*/ 2668328 w 2668328"/>
                    <a:gd name="connsiteY2-136" fmla="*/ 494156 h 494946"/>
                    <a:gd name="connsiteX3-137" fmla="*/ 0 w 2668328"/>
                    <a:gd name="connsiteY3-138" fmla="*/ 494946 h 494946"/>
                    <a:gd name="connsiteX4-139" fmla="*/ 273228 w 2668328"/>
                    <a:gd name="connsiteY4-140" fmla="*/ 1 h 4949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2668328" h="494946">
                      <a:moveTo>
                        <a:pt x="273228" y="1"/>
                      </a:moveTo>
                      <a:lnTo>
                        <a:pt x="2404845" y="0"/>
                      </a:lnTo>
                      <a:lnTo>
                        <a:pt x="2668328" y="494156"/>
                      </a:lnTo>
                      <a:lnTo>
                        <a:pt x="0" y="494946"/>
                      </a:lnTo>
                      <a:lnTo>
                        <a:pt x="27322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279400" dist="50800" dir="5400000">
                    <a:prstClr val="black">
                      <a:alpha val="1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" name="Group 11"/>
              <p:cNvGrpSpPr/>
              <p:nvPr/>
            </p:nvGrpSpPr>
            <p:grpSpPr>
              <a:xfrm rot="17930019">
                <a:off x="5370724" y="2819676"/>
                <a:ext cx="620502" cy="863827"/>
                <a:chOff x="5590218" y="4773226"/>
                <a:chExt cx="1075248" cy="1496900"/>
              </a:xfrm>
            </p:grpSpPr>
            <p:sp>
              <p:nvSpPr>
                <p:cNvPr id="34" name="Isosceles Triangle 21"/>
                <p:cNvSpPr/>
                <p:nvPr/>
              </p:nvSpPr>
              <p:spPr>
                <a:xfrm>
                  <a:off x="5606352" y="4773226"/>
                  <a:ext cx="1059114" cy="1481816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  <a:alpha val="1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Isosceles Triangle 22"/>
                <p:cNvSpPr/>
                <p:nvPr/>
              </p:nvSpPr>
              <p:spPr>
                <a:xfrm>
                  <a:off x="5590218" y="5162629"/>
                  <a:ext cx="1075247" cy="1107497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D3D3D4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6" name="Group 12"/>
              <p:cNvGrpSpPr/>
              <p:nvPr/>
            </p:nvGrpSpPr>
            <p:grpSpPr>
              <a:xfrm rot="14765595">
                <a:off x="5393571" y="1700213"/>
                <a:ext cx="620502" cy="863827"/>
                <a:chOff x="5590218" y="4773226"/>
                <a:chExt cx="1075248" cy="1496900"/>
              </a:xfrm>
            </p:grpSpPr>
            <p:sp>
              <p:nvSpPr>
                <p:cNvPr id="32" name="Isosceles Triangle 19"/>
                <p:cNvSpPr/>
                <p:nvPr/>
              </p:nvSpPr>
              <p:spPr>
                <a:xfrm>
                  <a:off x="5606352" y="4773226"/>
                  <a:ext cx="1059114" cy="1481816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  <a:alpha val="1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Isosceles Triangle 20"/>
                <p:cNvSpPr/>
                <p:nvPr/>
              </p:nvSpPr>
              <p:spPr>
                <a:xfrm>
                  <a:off x="5590218" y="5162629"/>
                  <a:ext cx="1075247" cy="1107497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E2E3E4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7" name="Group 13"/>
              <p:cNvGrpSpPr/>
              <p:nvPr/>
            </p:nvGrpSpPr>
            <p:grpSpPr>
              <a:xfrm rot="3811807">
                <a:off x="3129926" y="2825696"/>
                <a:ext cx="620502" cy="863827"/>
                <a:chOff x="5590218" y="4773226"/>
                <a:chExt cx="1075248" cy="1496900"/>
              </a:xfrm>
            </p:grpSpPr>
            <p:sp>
              <p:nvSpPr>
                <p:cNvPr id="30" name="Isosceles Triangle 17"/>
                <p:cNvSpPr/>
                <p:nvPr/>
              </p:nvSpPr>
              <p:spPr>
                <a:xfrm>
                  <a:off x="5606352" y="4773226"/>
                  <a:ext cx="1059114" cy="1481816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  <a:alpha val="1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Isosceles Triangle 18"/>
                <p:cNvSpPr/>
                <p:nvPr/>
              </p:nvSpPr>
              <p:spPr>
                <a:xfrm>
                  <a:off x="5590218" y="5162629"/>
                  <a:ext cx="1075247" cy="1107497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E4E5E6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8" name="Group 14"/>
              <p:cNvGrpSpPr/>
              <p:nvPr/>
            </p:nvGrpSpPr>
            <p:grpSpPr>
              <a:xfrm rot="7044390">
                <a:off x="3130530" y="1645643"/>
                <a:ext cx="620502" cy="863827"/>
                <a:chOff x="5590218" y="4773226"/>
                <a:chExt cx="1075248" cy="1496900"/>
              </a:xfrm>
            </p:grpSpPr>
            <p:sp>
              <p:nvSpPr>
                <p:cNvPr id="28" name="Isosceles Triangle 15"/>
                <p:cNvSpPr/>
                <p:nvPr/>
              </p:nvSpPr>
              <p:spPr>
                <a:xfrm>
                  <a:off x="5606352" y="4773226"/>
                  <a:ext cx="1059114" cy="1481816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  <a:alpha val="1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Isosceles Triangle 16"/>
                <p:cNvSpPr/>
                <p:nvPr/>
              </p:nvSpPr>
              <p:spPr>
                <a:xfrm>
                  <a:off x="5590218" y="5162629"/>
                  <a:ext cx="1075247" cy="1107497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0F1F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0" name="TextBox 6"/>
              <p:cNvSpPr txBox="1"/>
              <p:nvPr/>
            </p:nvSpPr>
            <p:spPr>
              <a:xfrm>
                <a:off x="3925839" y="2386737"/>
                <a:ext cx="1292860" cy="975360"/>
              </a:xfrm>
              <a:prstGeom prst="rect">
                <a:avLst/>
              </a:prstGeom>
              <a:noFill/>
            </p:spPr>
            <p:txBody>
              <a:bodyPr wrap="none"/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美国注册会计师</a:t>
                </a:r>
              </a:p>
              <a:p>
                <a:pPr algn="ctr"/>
                <a:r>
                  <a:rPr lang="en-US" altLang="zh-CN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USCPA</a:t>
                </a: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539750" y="1602065"/>
              <a:ext cx="8064897" cy="1805357"/>
              <a:chOff x="539750" y="1602065"/>
              <a:chExt cx="8064897" cy="1805357"/>
            </a:xfrm>
          </p:grpSpPr>
          <p:sp>
            <p:nvSpPr>
              <p:cNvPr id="23" name="TextBox 41"/>
              <p:cNvSpPr txBox="1"/>
              <p:nvPr/>
            </p:nvSpPr>
            <p:spPr>
              <a:xfrm>
                <a:off x="6276358" y="1602065"/>
                <a:ext cx="2328289" cy="300082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7500" lnSpcReduction="10000"/>
              </a:bodyPr>
              <a:lstStyle/>
              <a:p>
                <a:r>
                  <a:rPr lang="zh-CN" altLang="en-US" sz="2000" b="1" dirty="0" smtClean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审计与鉴定 </a:t>
                </a:r>
                <a:r>
                  <a:rPr lang="en-US" altLang="zh-CN" sz="20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 AUD</a:t>
                </a:r>
                <a:endPara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TextBox 44"/>
              <p:cNvSpPr txBox="1"/>
              <p:nvPr/>
            </p:nvSpPr>
            <p:spPr>
              <a:xfrm>
                <a:off x="6276358" y="3105075"/>
                <a:ext cx="2328289" cy="300082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7500" lnSpcReduction="10000"/>
              </a:bodyPr>
              <a:lstStyle/>
              <a:p>
                <a:r>
                  <a:rPr lang="zh-CN" altLang="en-US" sz="2000" b="1">
                    <a:solidFill>
                      <a:schemeClr val="accent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税法与商法 </a:t>
                </a:r>
                <a:r>
                  <a:rPr lang="en-US" altLang="zh-CN" sz="2000" b="1">
                    <a:solidFill>
                      <a:schemeClr val="accent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 REG</a:t>
                </a:r>
                <a:endParaRPr lang="zh-CN" altLang="en-US" sz="2000" b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TextBox 47"/>
              <p:cNvSpPr txBox="1"/>
              <p:nvPr/>
            </p:nvSpPr>
            <p:spPr>
              <a:xfrm>
                <a:off x="539750" y="1615419"/>
                <a:ext cx="2328289" cy="300082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7500" lnSpcReduction="10000"/>
              </a:bodyPr>
              <a:lstStyle/>
              <a:p>
                <a:pPr algn="r"/>
                <a:r>
                  <a:rPr lang="zh-CN" altLang="en-US" sz="2000" b="1" dirty="0" smtClean="0">
                    <a:solidFill>
                      <a:schemeClr val="accent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财务会计与报告</a:t>
                </a:r>
                <a:r>
                  <a:rPr lang="en-US" altLang="zh-CN" sz="2000" b="1" dirty="0" smtClean="0">
                    <a:solidFill>
                      <a:schemeClr val="accent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 FAR</a:t>
                </a:r>
              </a:p>
            </p:txBody>
          </p:sp>
          <p:sp>
            <p:nvSpPr>
              <p:cNvPr id="17" name="TextBox 50"/>
              <p:cNvSpPr txBox="1"/>
              <p:nvPr/>
            </p:nvSpPr>
            <p:spPr>
              <a:xfrm>
                <a:off x="539750" y="3107340"/>
                <a:ext cx="2328289" cy="300082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7500" lnSpcReduction="10000"/>
              </a:bodyPr>
              <a:lstStyle/>
              <a:p>
                <a:pPr algn="r"/>
                <a:r>
                  <a:rPr lang="zh-CN" altLang="en-US" sz="2000" b="1" dirty="0" smtClean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商业环境与理论 </a:t>
                </a:r>
                <a:r>
                  <a:rPr lang="en-US" altLang="zh-CN" sz="2000" b="1" dirty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 BEC</a:t>
                </a:r>
                <a:endParaRPr lang="zh-CN" altLang="en-US" sz="20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539552" y="1923678"/>
              <a:ext cx="2328289" cy="46003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政府会计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非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盈利组织会计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美国会计准则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欧美会计准则差异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Rectangle 51"/>
            <p:cNvSpPr/>
            <p:nvPr/>
          </p:nvSpPr>
          <p:spPr>
            <a:xfrm>
              <a:off x="497389" y="3451182"/>
              <a:ext cx="2328289" cy="46003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财务管理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治理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经济学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信息系统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给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战略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Rectangle 51"/>
            <p:cNvSpPr/>
            <p:nvPr/>
          </p:nvSpPr>
          <p:spPr>
            <a:xfrm>
              <a:off x="6012160" y="1953676"/>
              <a:ext cx="2328289" cy="46003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审计对象与审计环境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审计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流程和审计资料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审计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报告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审计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职责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Rectangle 51"/>
            <p:cNvSpPr/>
            <p:nvPr/>
          </p:nvSpPr>
          <p:spPr>
            <a:xfrm>
              <a:off x="6005626" y="3488477"/>
              <a:ext cx="2328289" cy="46003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美国商法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所得税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个人所得税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其他税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6"/>
          <p:cNvSpPr/>
          <p:nvPr/>
        </p:nvSpPr>
        <p:spPr>
          <a:xfrm>
            <a:off x="1187624" y="671130"/>
            <a:ext cx="7956376" cy="4475462"/>
          </a:xfrm>
          <a:custGeom>
            <a:avLst/>
            <a:gdLst>
              <a:gd name="connsiteX0" fmla="*/ 0 w 6918835"/>
              <a:gd name="connsiteY0" fmla="*/ 0 h 3891845"/>
              <a:gd name="connsiteX1" fmla="*/ 6918835 w 6918835"/>
              <a:gd name="connsiteY1" fmla="*/ 0 h 3891845"/>
              <a:gd name="connsiteX2" fmla="*/ 6918835 w 6918835"/>
              <a:gd name="connsiteY2" fmla="*/ 3891845 h 3891845"/>
              <a:gd name="connsiteX3" fmla="*/ 0 w 6918835"/>
              <a:gd name="connsiteY3" fmla="*/ 3891845 h 3891845"/>
              <a:gd name="connsiteX4" fmla="*/ 0 w 6918835"/>
              <a:gd name="connsiteY4" fmla="*/ 0 h 3891845"/>
              <a:gd name="connsiteX0-1" fmla="*/ 0 w 6918835"/>
              <a:gd name="connsiteY0-2" fmla="*/ 3891845 h 3891845"/>
              <a:gd name="connsiteX1-3" fmla="*/ 6918835 w 6918835"/>
              <a:gd name="connsiteY1-4" fmla="*/ 0 h 3891845"/>
              <a:gd name="connsiteX2-5" fmla="*/ 6918835 w 6918835"/>
              <a:gd name="connsiteY2-6" fmla="*/ 3891845 h 3891845"/>
              <a:gd name="connsiteX3-7" fmla="*/ 0 w 6918835"/>
              <a:gd name="connsiteY3-8" fmla="*/ 3891845 h 38918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918835" h="3891845">
                <a:moveTo>
                  <a:pt x="0" y="3891845"/>
                </a:moveTo>
                <a:lnTo>
                  <a:pt x="6918835" y="0"/>
                </a:lnTo>
                <a:lnTo>
                  <a:pt x="6918835" y="3891845"/>
                </a:lnTo>
                <a:lnTo>
                  <a:pt x="0" y="3891845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b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 rot="19844542">
            <a:off x="5466951" y="1791021"/>
            <a:ext cx="2174453" cy="211136"/>
          </a:xfrm>
          <a:prstGeom prst="roundRect">
            <a:avLst>
              <a:gd name="adj" fmla="val 50000"/>
            </a:avLst>
          </a:prstGeom>
          <a:solidFill>
            <a:srgbClr val="7F86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 rot="19844542">
            <a:off x="6756188" y="433763"/>
            <a:ext cx="3900511" cy="605252"/>
          </a:xfrm>
          <a:prstGeom prst="roundRect">
            <a:avLst>
              <a:gd name="adj" fmla="val 50000"/>
            </a:avLst>
          </a:prstGeom>
          <a:solidFill>
            <a:srgbClr val="37415C">
              <a:alpha val="6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 rot="19844542">
            <a:off x="5745440" y="554089"/>
            <a:ext cx="3900511" cy="605252"/>
          </a:xfrm>
          <a:prstGeom prst="roundRect">
            <a:avLst>
              <a:gd name="adj" fmla="val 50000"/>
            </a:avLst>
          </a:prstGeom>
          <a:solidFill>
            <a:srgbClr val="76A6D7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249219" y="1309678"/>
            <a:ext cx="2143125" cy="1139190"/>
            <a:chOff x="2977411" y="1309678"/>
            <a:chExt cx="2143125" cy="1139190"/>
          </a:xfrm>
        </p:grpSpPr>
        <p:sp>
          <p:nvSpPr>
            <p:cNvPr id="73" name="TextBox 22"/>
            <p:cNvSpPr txBox="1"/>
            <p:nvPr/>
          </p:nvSpPr>
          <p:spPr>
            <a:xfrm>
              <a:off x="4081676" y="1309678"/>
              <a:ext cx="1038860" cy="1139190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培训方案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2977411" y="1522403"/>
              <a:ext cx="1572913" cy="706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spc="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4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fill="hold" grpId="0" nodeType="withEffect" p14:presetBounceEnd="3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fill="hold" grpId="0" nodeType="withEffect" p14:presetBounceEnd="3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fill="hold" grpId="0" nodeType="withEffect" p14:presetBounceEnd="3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  <p:bldP spid="16" grpId="0" bldLvl="0" animBg="1"/>
          <p:bldP spid="17" grpId="0" bldLvl="0" animBg="1"/>
          <p:bldP spid="1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  <p:bldP spid="16" grpId="0" bldLvl="0" animBg="1"/>
          <p:bldP spid="17" grpId="0" bldLvl="0" animBg="1"/>
          <p:bldP spid="18" grpId="0" bldLvl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350067" y="1304925"/>
            <a:ext cx="3912536" cy="2533650"/>
            <a:chOff x="4350067" y="1304925"/>
            <a:chExt cx="3912536" cy="2533650"/>
          </a:xfrm>
        </p:grpSpPr>
        <p:sp>
          <p:nvSpPr>
            <p:cNvPr id="4" name="Freeform: Shape 12"/>
            <p:cNvSpPr/>
            <p:nvPr/>
          </p:nvSpPr>
          <p:spPr>
            <a:xfrm>
              <a:off x="4350067" y="1304925"/>
              <a:ext cx="2339642" cy="2533650"/>
            </a:xfrm>
            <a:custGeom>
              <a:avLst/>
              <a:gdLst>
                <a:gd name="connsiteX0" fmla="*/ 1689100 w 3119522"/>
                <a:gd name="connsiteY0" fmla="*/ 0 h 3378200"/>
                <a:gd name="connsiteX1" fmla="*/ 3089728 w 3119522"/>
                <a:gd name="connsiteY1" fmla="*/ 744708 h 3378200"/>
                <a:gd name="connsiteX2" fmla="*/ 3119522 w 3119522"/>
                <a:gd name="connsiteY2" fmla="*/ 793750 h 3378200"/>
                <a:gd name="connsiteX3" fmla="*/ 2303088 w 3119522"/>
                <a:gd name="connsiteY3" fmla="*/ 793750 h 3378200"/>
                <a:gd name="connsiteX4" fmla="*/ 2296249 w 3119522"/>
                <a:gd name="connsiteY4" fmla="*/ 788636 h 3378200"/>
                <a:gd name="connsiteX5" fmla="*/ 1689100 w 3119522"/>
                <a:gd name="connsiteY5" fmla="*/ 603178 h 3378200"/>
                <a:gd name="connsiteX6" fmla="*/ 603178 w 3119522"/>
                <a:gd name="connsiteY6" fmla="*/ 1689100 h 3378200"/>
                <a:gd name="connsiteX7" fmla="*/ 1689100 w 3119522"/>
                <a:gd name="connsiteY7" fmla="*/ 2775022 h 3378200"/>
                <a:gd name="connsiteX8" fmla="*/ 2296249 w 3119522"/>
                <a:gd name="connsiteY8" fmla="*/ 2589564 h 3378200"/>
                <a:gd name="connsiteX9" fmla="*/ 2303088 w 3119522"/>
                <a:gd name="connsiteY9" fmla="*/ 2584450 h 3378200"/>
                <a:gd name="connsiteX10" fmla="*/ 3119522 w 3119522"/>
                <a:gd name="connsiteY10" fmla="*/ 2584450 h 3378200"/>
                <a:gd name="connsiteX11" fmla="*/ 3089728 w 3119522"/>
                <a:gd name="connsiteY11" fmla="*/ 2633492 h 3378200"/>
                <a:gd name="connsiteX12" fmla="*/ 1689100 w 3119522"/>
                <a:gd name="connsiteY12" fmla="*/ 3378200 h 3378200"/>
                <a:gd name="connsiteX13" fmla="*/ 0 w 3119522"/>
                <a:gd name="connsiteY13" fmla="*/ 1689100 h 3378200"/>
                <a:gd name="connsiteX14" fmla="*/ 1689100 w 3119522"/>
                <a:gd name="connsiteY14" fmla="*/ 0 h 33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19522" h="3378200">
                  <a:moveTo>
                    <a:pt x="1689100" y="0"/>
                  </a:moveTo>
                  <a:cubicBezTo>
                    <a:pt x="2272140" y="0"/>
                    <a:pt x="2786185" y="295405"/>
                    <a:pt x="3089728" y="744708"/>
                  </a:cubicBezTo>
                  <a:lnTo>
                    <a:pt x="3119522" y="793750"/>
                  </a:lnTo>
                  <a:lnTo>
                    <a:pt x="2303088" y="793750"/>
                  </a:lnTo>
                  <a:lnTo>
                    <a:pt x="2296249" y="788636"/>
                  </a:lnTo>
                  <a:cubicBezTo>
                    <a:pt x="2122935" y="671548"/>
                    <a:pt x="1914002" y="603178"/>
                    <a:pt x="1689100" y="603178"/>
                  </a:cubicBezTo>
                  <a:cubicBezTo>
                    <a:pt x="1089362" y="603178"/>
                    <a:pt x="603178" y="1089362"/>
                    <a:pt x="603178" y="1689100"/>
                  </a:cubicBezTo>
                  <a:cubicBezTo>
                    <a:pt x="603178" y="2288838"/>
                    <a:pt x="1089362" y="2775022"/>
                    <a:pt x="1689100" y="2775022"/>
                  </a:cubicBezTo>
                  <a:cubicBezTo>
                    <a:pt x="1914002" y="2775022"/>
                    <a:pt x="2122935" y="2706653"/>
                    <a:pt x="2296249" y="2589564"/>
                  </a:cubicBezTo>
                  <a:lnTo>
                    <a:pt x="2303088" y="2584450"/>
                  </a:lnTo>
                  <a:lnTo>
                    <a:pt x="3119522" y="2584450"/>
                  </a:lnTo>
                  <a:lnTo>
                    <a:pt x="3089728" y="2633492"/>
                  </a:lnTo>
                  <a:cubicBezTo>
                    <a:pt x="2786185" y="3082796"/>
                    <a:pt x="2272140" y="3378200"/>
                    <a:pt x="1689100" y="3378200"/>
                  </a:cubicBezTo>
                  <a:cubicBezTo>
                    <a:pt x="756236" y="3378200"/>
                    <a:pt x="0" y="2621964"/>
                    <a:pt x="0" y="1689100"/>
                  </a:cubicBezTo>
                  <a:cubicBezTo>
                    <a:pt x="0" y="756236"/>
                    <a:pt x="756236" y="0"/>
                    <a:pt x="1689100" y="0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: Shape 13"/>
            <p:cNvSpPr/>
            <p:nvPr/>
          </p:nvSpPr>
          <p:spPr bwMode="auto">
            <a:xfrm>
              <a:off x="5288774" y="2093576"/>
              <a:ext cx="726992" cy="916268"/>
            </a:xfrm>
            <a:custGeom>
              <a:avLst/>
              <a:gdLst>
                <a:gd name="connsiteX0" fmla="*/ 179388 w 268288"/>
                <a:gd name="connsiteY0" fmla="*/ 166688 h 338138"/>
                <a:gd name="connsiteX1" fmla="*/ 203200 w 268288"/>
                <a:gd name="connsiteY1" fmla="*/ 190443 h 338138"/>
                <a:gd name="connsiteX2" fmla="*/ 203200 w 268288"/>
                <a:gd name="connsiteY2" fmla="*/ 252471 h 338138"/>
                <a:gd name="connsiteX3" fmla="*/ 179388 w 268288"/>
                <a:gd name="connsiteY3" fmla="*/ 276226 h 338138"/>
                <a:gd name="connsiteX4" fmla="*/ 155575 w 268288"/>
                <a:gd name="connsiteY4" fmla="*/ 252471 h 338138"/>
                <a:gd name="connsiteX5" fmla="*/ 155575 w 268288"/>
                <a:gd name="connsiteY5" fmla="*/ 190443 h 338138"/>
                <a:gd name="connsiteX6" fmla="*/ 179388 w 268288"/>
                <a:gd name="connsiteY6" fmla="*/ 166688 h 338138"/>
                <a:gd name="connsiteX7" fmla="*/ 179388 w 268288"/>
                <a:gd name="connsiteY7" fmla="*/ 150813 h 338138"/>
                <a:gd name="connsiteX8" fmla="*/ 139700 w 268288"/>
                <a:gd name="connsiteY8" fmla="*/ 190427 h 338138"/>
                <a:gd name="connsiteX9" fmla="*/ 139700 w 268288"/>
                <a:gd name="connsiteY9" fmla="*/ 252488 h 338138"/>
                <a:gd name="connsiteX10" fmla="*/ 179388 w 268288"/>
                <a:gd name="connsiteY10" fmla="*/ 292101 h 338138"/>
                <a:gd name="connsiteX11" fmla="*/ 219075 w 268288"/>
                <a:gd name="connsiteY11" fmla="*/ 252488 h 338138"/>
                <a:gd name="connsiteX12" fmla="*/ 219075 w 268288"/>
                <a:gd name="connsiteY12" fmla="*/ 190427 h 338138"/>
                <a:gd name="connsiteX13" fmla="*/ 179388 w 268288"/>
                <a:gd name="connsiteY13" fmla="*/ 150813 h 338138"/>
                <a:gd name="connsiteX14" fmla="*/ 57120 w 268288"/>
                <a:gd name="connsiteY14" fmla="*/ 150813 h 338138"/>
                <a:gd name="connsiteX15" fmla="*/ 49212 w 268288"/>
                <a:gd name="connsiteY15" fmla="*/ 158705 h 338138"/>
                <a:gd name="connsiteX16" fmla="*/ 57120 w 268288"/>
                <a:gd name="connsiteY16" fmla="*/ 166597 h 338138"/>
                <a:gd name="connsiteX17" fmla="*/ 80842 w 268288"/>
                <a:gd name="connsiteY17" fmla="*/ 166597 h 338138"/>
                <a:gd name="connsiteX18" fmla="*/ 103247 w 268288"/>
                <a:gd name="connsiteY18" fmla="*/ 188959 h 338138"/>
                <a:gd name="connsiteX19" fmla="*/ 103247 w 268288"/>
                <a:gd name="connsiteY19" fmla="*/ 190274 h 338138"/>
                <a:gd name="connsiteX20" fmla="*/ 80842 w 268288"/>
                <a:gd name="connsiteY20" fmla="*/ 212635 h 338138"/>
                <a:gd name="connsiteX21" fmla="*/ 57120 w 268288"/>
                <a:gd name="connsiteY21" fmla="*/ 212635 h 338138"/>
                <a:gd name="connsiteX22" fmla="*/ 49212 w 268288"/>
                <a:gd name="connsiteY22" fmla="*/ 220527 h 338138"/>
                <a:gd name="connsiteX23" fmla="*/ 57120 w 268288"/>
                <a:gd name="connsiteY23" fmla="*/ 228419 h 338138"/>
                <a:gd name="connsiteX24" fmla="*/ 80842 w 268288"/>
                <a:gd name="connsiteY24" fmla="*/ 228419 h 338138"/>
                <a:gd name="connsiteX25" fmla="*/ 103247 w 268288"/>
                <a:gd name="connsiteY25" fmla="*/ 250781 h 338138"/>
                <a:gd name="connsiteX26" fmla="*/ 80842 w 268288"/>
                <a:gd name="connsiteY26" fmla="*/ 273142 h 338138"/>
                <a:gd name="connsiteX27" fmla="*/ 57120 w 268288"/>
                <a:gd name="connsiteY27" fmla="*/ 273142 h 338138"/>
                <a:gd name="connsiteX28" fmla="*/ 49212 w 268288"/>
                <a:gd name="connsiteY28" fmla="*/ 281034 h 338138"/>
                <a:gd name="connsiteX29" fmla="*/ 57120 w 268288"/>
                <a:gd name="connsiteY29" fmla="*/ 288926 h 338138"/>
                <a:gd name="connsiteX30" fmla="*/ 80842 w 268288"/>
                <a:gd name="connsiteY30" fmla="*/ 288926 h 338138"/>
                <a:gd name="connsiteX31" fmla="*/ 119062 w 268288"/>
                <a:gd name="connsiteY31" fmla="*/ 250781 h 338138"/>
                <a:gd name="connsiteX32" fmla="*/ 103247 w 268288"/>
                <a:gd name="connsiteY32" fmla="*/ 220527 h 338138"/>
                <a:gd name="connsiteX33" fmla="*/ 119062 w 268288"/>
                <a:gd name="connsiteY33" fmla="*/ 190274 h 338138"/>
                <a:gd name="connsiteX34" fmla="*/ 119062 w 268288"/>
                <a:gd name="connsiteY34" fmla="*/ 188959 h 338138"/>
                <a:gd name="connsiteX35" fmla="*/ 80842 w 268288"/>
                <a:gd name="connsiteY35" fmla="*/ 150813 h 338138"/>
                <a:gd name="connsiteX36" fmla="*/ 57120 w 268288"/>
                <a:gd name="connsiteY36" fmla="*/ 150813 h 338138"/>
                <a:gd name="connsiteX37" fmla="*/ 46099 w 268288"/>
                <a:gd name="connsiteY37" fmla="*/ 47625 h 338138"/>
                <a:gd name="connsiteX38" fmla="*/ 15875 w 268288"/>
                <a:gd name="connsiteY38" fmla="*/ 79629 h 338138"/>
                <a:gd name="connsiteX39" fmla="*/ 15875 w 268288"/>
                <a:gd name="connsiteY39" fmla="*/ 114300 h 338138"/>
                <a:gd name="connsiteX40" fmla="*/ 252413 w 268288"/>
                <a:gd name="connsiteY40" fmla="*/ 114300 h 338138"/>
                <a:gd name="connsiteX41" fmla="*/ 252413 w 268288"/>
                <a:gd name="connsiteY41" fmla="*/ 79629 h 338138"/>
                <a:gd name="connsiteX42" fmla="*/ 222189 w 268288"/>
                <a:gd name="connsiteY42" fmla="*/ 47625 h 338138"/>
                <a:gd name="connsiteX43" fmla="*/ 210362 w 268288"/>
                <a:gd name="connsiteY43" fmla="*/ 47625 h 338138"/>
                <a:gd name="connsiteX44" fmla="*/ 210362 w 268288"/>
                <a:gd name="connsiteY44" fmla="*/ 71628 h 338138"/>
                <a:gd name="connsiteX45" fmla="*/ 202477 w 268288"/>
                <a:gd name="connsiteY45" fmla="*/ 79629 h 338138"/>
                <a:gd name="connsiteX46" fmla="*/ 194593 w 268288"/>
                <a:gd name="connsiteY46" fmla="*/ 71628 h 338138"/>
                <a:gd name="connsiteX47" fmla="*/ 194593 w 268288"/>
                <a:gd name="connsiteY47" fmla="*/ 47625 h 338138"/>
                <a:gd name="connsiteX48" fmla="*/ 73696 w 268288"/>
                <a:gd name="connsiteY48" fmla="*/ 47625 h 338138"/>
                <a:gd name="connsiteX49" fmla="*/ 73696 w 268288"/>
                <a:gd name="connsiteY49" fmla="*/ 71628 h 338138"/>
                <a:gd name="connsiteX50" fmla="*/ 65811 w 268288"/>
                <a:gd name="connsiteY50" fmla="*/ 79629 h 338138"/>
                <a:gd name="connsiteX51" fmla="*/ 57926 w 268288"/>
                <a:gd name="connsiteY51" fmla="*/ 71628 h 338138"/>
                <a:gd name="connsiteX52" fmla="*/ 57926 w 268288"/>
                <a:gd name="connsiteY52" fmla="*/ 47625 h 338138"/>
                <a:gd name="connsiteX53" fmla="*/ 46099 w 268288"/>
                <a:gd name="connsiteY53" fmla="*/ 47625 h 338138"/>
                <a:gd name="connsiteX54" fmla="*/ 65757 w 268288"/>
                <a:gd name="connsiteY54" fmla="*/ 0 h 338138"/>
                <a:gd name="connsiteX55" fmla="*/ 73648 w 268288"/>
                <a:gd name="connsiteY55" fmla="*/ 7925 h 338138"/>
                <a:gd name="connsiteX56" fmla="*/ 73648 w 268288"/>
                <a:gd name="connsiteY56" fmla="*/ 31700 h 338138"/>
                <a:gd name="connsiteX57" fmla="*/ 194640 w 268288"/>
                <a:gd name="connsiteY57" fmla="*/ 31700 h 338138"/>
                <a:gd name="connsiteX58" fmla="*/ 194640 w 268288"/>
                <a:gd name="connsiteY58" fmla="*/ 7925 h 338138"/>
                <a:gd name="connsiteX59" fmla="*/ 202531 w 268288"/>
                <a:gd name="connsiteY59" fmla="*/ 0 h 338138"/>
                <a:gd name="connsiteX60" fmla="*/ 210422 w 268288"/>
                <a:gd name="connsiteY60" fmla="*/ 7925 h 338138"/>
                <a:gd name="connsiteX61" fmla="*/ 210422 w 268288"/>
                <a:gd name="connsiteY61" fmla="*/ 31700 h 338138"/>
                <a:gd name="connsiteX62" fmla="*/ 222258 w 268288"/>
                <a:gd name="connsiteY62" fmla="*/ 31700 h 338138"/>
                <a:gd name="connsiteX63" fmla="*/ 268288 w 268288"/>
                <a:gd name="connsiteY63" fmla="*/ 79251 h 338138"/>
                <a:gd name="connsiteX64" fmla="*/ 268288 w 268288"/>
                <a:gd name="connsiteY64" fmla="*/ 290587 h 338138"/>
                <a:gd name="connsiteX65" fmla="*/ 222258 w 268288"/>
                <a:gd name="connsiteY65" fmla="*/ 338138 h 338138"/>
                <a:gd name="connsiteX66" fmla="*/ 46030 w 268288"/>
                <a:gd name="connsiteY66" fmla="*/ 338138 h 338138"/>
                <a:gd name="connsiteX67" fmla="*/ 0 w 268288"/>
                <a:gd name="connsiteY67" fmla="*/ 290587 h 338138"/>
                <a:gd name="connsiteX68" fmla="*/ 0 w 268288"/>
                <a:gd name="connsiteY68" fmla="*/ 79251 h 338138"/>
                <a:gd name="connsiteX69" fmla="*/ 46030 w 268288"/>
                <a:gd name="connsiteY69" fmla="*/ 31700 h 338138"/>
                <a:gd name="connsiteX70" fmla="*/ 57866 w 268288"/>
                <a:gd name="connsiteY70" fmla="*/ 31700 h 338138"/>
                <a:gd name="connsiteX71" fmla="*/ 57866 w 268288"/>
                <a:gd name="connsiteY71" fmla="*/ 7925 h 338138"/>
                <a:gd name="connsiteX72" fmla="*/ 65757 w 268288"/>
                <a:gd name="connsiteY72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68288" h="338138">
                  <a:moveTo>
                    <a:pt x="179388" y="166688"/>
                  </a:moveTo>
                  <a:cubicBezTo>
                    <a:pt x="192617" y="166688"/>
                    <a:pt x="203200" y="177246"/>
                    <a:pt x="203200" y="190443"/>
                  </a:cubicBezTo>
                  <a:cubicBezTo>
                    <a:pt x="203200" y="252471"/>
                    <a:pt x="203200" y="252471"/>
                    <a:pt x="203200" y="252471"/>
                  </a:cubicBezTo>
                  <a:cubicBezTo>
                    <a:pt x="203200" y="265668"/>
                    <a:pt x="192617" y="276226"/>
                    <a:pt x="179388" y="276226"/>
                  </a:cubicBezTo>
                  <a:cubicBezTo>
                    <a:pt x="166158" y="276226"/>
                    <a:pt x="155575" y="265668"/>
                    <a:pt x="155575" y="252471"/>
                  </a:cubicBezTo>
                  <a:cubicBezTo>
                    <a:pt x="155575" y="190443"/>
                    <a:pt x="155575" y="190443"/>
                    <a:pt x="155575" y="190443"/>
                  </a:cubicBezTo>
                  <a:cubicBezTo>
                    <a:pt x="155575" y="177246"/>
                    <a:pt x="166158" y="166688"/>
                    <a:pt x="179388" y="166688"/>
                  </a:cubicBezTo>
                  <a:close/>
                  <a:moveTo>
                    <a:pt x="179388" y="150813"/>
                  </a:moveTo>
                  <a:cubicBezTo>
                    <a:pt x="158221" y="150813"/>
                    <a:pt x="139700" y="169299"/>
                    <a:pt x="139700" y="190427"/>
                  </a:cubicBezTo>
                  <a:cubicBezTo>
                    <a:pt x="139700" y="252488"/>
                    <a:pt x="139700" y="252488"/>
                    <a:pt x="139700" y="252488"/>
                  </a:cubicBezTo>
                  <a:cubicBezTo>
                    <a:pt x="139700" y="273615"/>
                    <a:pt x="158221" y="292101"/>
                    <a:pt x="179388" y="292101"/>
                  </a:cubicBezTo>
                  <a:cubicBezTo>
                    <a:pt x="201877" y="292101"/>
                    <a:pt x="219075" y="273615"/>
                    <a:pt x="219075" y="252488"/>
                  </a:cubicBezTo>
                  <a:lnTo>
                    <a:pt x="219075" y="190427"/>
                  </a:lnTo>
                  <a:cubicBezTo>
                    <a:pt x="219075" y="169299"/>
                    <a:pt x="201877" y="150813"/>
                    <a:pt x="179388" y="150813"/>
                  </a:cubicBezTo>
                  <a:close/>
                  <a:moveTo>
                    <a:pt x="57120" y="150813"/>
                  </a:moveTo>
                  <a:cubicBezTo>
                    <a:pt x="51848" y="150813"/>
                    <a:pt x="49212" y="154759"/>
                    <a:pt x="49212" y="158705"/>
                  </a:cubicBezTo>
                  <a:cubicBezTo>
                    <a:pt x="49212" y="163967"/>
                    <a:pt x="51848" y="166597"/>
                    <a:pt x="57120" y="166597"/>
                  </a:cubicBezTo>
                  <a:cubicBezTo>
                    <a:pt x="80842" y="166597"/>
                    <a:pt x="80842" y="166597"/>
                    <a:pt x="80842" y="166597"/>
                  </a:cubicBezTo>
                  <a:cubicBezTo>
                    <a:pt x="92704" y="166597"/>
                    <a:pt x="103247" y="177120"/>
                    <a:pt x="103247" y="188959"/>
                  </a:cubicBezTo>
                  <a:cubicBezTo>
                    <a:pt x="103247" y="190274"/>
                    <a:pt x="103247" y="190274"/>
                    <a:pt x="103247" y="190274"/>
                  </a:cubicBezTo>
                  <a:cubicBezTo>
                    <a:pt x="103247" y="202112"/>
                    <a:pt x="92704" y="212635"/>
                    <a:pt x="80842" y="212635"/>
                  </a:cubicBezTo>
                  <a:cubicBezTo>
                    <a:pt x="57120" y="212635"/>
                    <a:pt x="57120" y="212635"/>
                    <a:pt x="57120" y="212635"/>
                  </a:cubicBezTo>
                  <a:cubicBezTo>
                    <a:pt x="51848" y="212635"/>
                    <a:pt x="49212" y="215266"/>
                    <a:pt x="49212" y="220527"/>
                  </a:cubicBezTo>
                  <a:cubicBezTo>
                    <a:pt x="49212" y="224473"/>
                    <a:pt x="51848" y="228419"/>
                    <a:pt x="57120" y="228419"/>
                  </a:cubicBezTo>
                  <a:cubicBezTo>
                    <a:pt x="80842" y="228419"/>
                    <a:pt x="80842" y="228419"/>
                    <a:pt x="80842" y="228419"/>
                  </a:cubicBezTo>
                  <a:cubicBezTo>
                    <a:pt x="92704" y="228419"/>
                    <a:pt x="103247" y="237627"/>
                    <a:pt x="103247" y="250781"/>
                  </a:cubicBezTo>
                  <a:cubicBezTo>
                    <a:pt x="103247" y="263934"/>
                    <a:pt x="92704" y="273142"/>
                    <a:pt x="80842" y="273142"/>
                  </a:cubicBezTo>
                  <a:cubicBezTo>
                    <a:pt x="57120" y="273142"/>
                    <a:pt x="57120" y="273142"/>
                    <a:pt x="57120" y="273142"/>
                  </a:cubicBezTo>
                  <a:cubicBezTo>
                    <a:pt x="51848" y="273142"/>
                    <a:pt x="49212" y="277088"/>
                    <a:pt x="49212" y="281034"/>
                  </a:cubicBezTo>
                  <a:cubicBezTo>
                    <a:pt x="49212" y="284980"/>
                    <a:pt x="51848" y="288926"/>
                    <a:pt x="57120" y="288926"/>
                  </a:cubicBezTo>
                  <a:cubicBezTo>
                    <a:pt x="80842" y="288926"/>
                    <a:pt x="80842" y="288926"/>
                    <a:pt x="80842" y="288926"/>
                  </a:cubicBezTo>
                  <a:cubicBezTo>
                    <a:pt x="101929" y="288926"/>
                    <a:pt x="119062" y="271826"/>
                    <a:pt x="119062" y="250781"/>
                  </a:cubicBezTo>
                  <a:cubicBezTo>
                    <a:pt x="119062" y="237627"/>
                    <a:pt x="112473" y="227104"/>
                    <a:pt x="103247" y="220527"/>
                  </a:cubicBezTo>
                  <a:cubicBezTo>
                    <a:pt x="112473" y="212635"/>
                    <a:pt x="119062" y="202112"/>
                    <a:pt x="119062" y="190274"/>
                  </a:cubicBezTo>
                  <a:lnTo>
                    <a:pt x="119062" y="188959"/>
                  </a:lnTo>
                  <a:cubicBezTo>
                    <a:pt x="119062" y="167913"/>
                    <a:pt x="101929" y="150813"/>
                    <a:pt x="80842" y="150813"/>
                  </a:cubicBezTo>
                  <a:cubicBezTo>
                    <a:pt x="57120" y="150813"/>
                    <a:pt x="57120" y="150813"/>
                    <a:pt x="57120" y="150813"/>
                  </a:cubicBezTo>
                  <a:close/>
                  <a:moveTo>
                    <a:pt x="46099" y="47625"/>
                  </a:moveTo>
                  <a:cubicBezTo>
                    <a:pt x="29016" y="47625"/>
                    <a:pt x="15875" y="62294"/>
                    <a:pt x="15875" y="79629"/>
                  </a:cubicBezTo>
                  <a:cubicBezTo>
                    <a:pt x="15875" y="114300"/>
                    <a:pt x="15875" y="114300"/>
                    <a:pt x="15875" y="114300"/>
                  </a:cubicBezTo>
                  <a:cubicBezTo>
                    <a:pt x="252413" y="114300"/>
                    <a:pt x="252413" y="114300"/>
                    <a:pt x="252413" y="114300"/>
                  </a:cubicBezTo>
                  <a:lnTo>
                    <a:pt x="252413" y="79629"/>
                  </a:lnTo>
                  <a:cubicBezTo>
                    <a:pt x="252413" y="62294"/>
                    <a:pt x="239272" y="47625"/>
                    <a:pt x="222189" y="47625"/>
                  </a:cubicBezTo>
                  <a:cubicBezTo>
                    <a:pt x="210362" y="47625"/>
                    <a:pt x="210362" y="47625"/>
                    <a:pt x="210362" y="47625"/>
                  </a:cubicBezTo>
                  <a:cubicBezTo>
                    <a:pt x="210362" y="71628"/>
                    <a:pt x="210362" y="71628"/>
                    <a:pt x="210362" y="71628"/>
                  </a:cubicBezTo>
                  <a:cubicBezTo>
                    <a:pt x="210362" y="75629"/>
                    <a:pt x="206420" y="79629"/>
                    <a:pt x="202477" y="79629"/>
                  </a:cubicBezTo>
                  <a:cubicBezTo>
                    <a:pt x="197221" y="79629"/>
                    <a:pt x="194593" y="75629"/>
                    <a:pt x="194593" y="71628"/>
                  </a:cubicBezTo>
                  <a:cubicBezTo>
                    <a:pt x="194593" y="47625"/>
                    <a:pt x="194593" y="47625"/>
                    <a:pt x="194593" y="47625"/>
                  </a:cubicBezTo>
                  <a:cubicBezTo>
                    <a:pt x="73696" y="47625"/>
                    <a:pt x="73696" y="47625"/>
                    <a:pt x="73696" y="47625"/>
                  </a:cubicBezTo>
                  <a:cubicBezTo>
                    <a:pt x="73696" y="71628"/>
                    <a:pt x="73696" y="71628"/>
                    <a:pt x="73696" y="71628"/>
                  </a:cubicBezTo>
                  <a:cubicBezTo>
                    <a:pt x="73696" y="75629"/>
                    <a:pt x="71067" y="79629"/>
                    <a:pt x="65811" y="79629"/>
                  </a:cubicBezTo>
                  <a:cubicBezTo>
                    <a:pt x="61869" y="79629"/>
                    <a:pt x="57926" y="75629"/>
                    <a:pt x="57926" y="71628"/>
                  </a:cubicBezTo>
                  <a:cubicBezTo>
                    <a:pt x="57926" y="47625"/>
                    <a:pt x="57926" y="47625"/>
                    <a:pt x="57926" y="47625"/>
                  </a:cubicBezTo>
                  <a:cubicBezTo>
                    <a:pt x="46099" y="47625"/>
                    <a:pt x="46099" y="47625"/>
                    <a:pt x="46099" y="47625"/>
                  </a:cubicBezTo>
                  <a:close/>
                  <a:moveTo>
                    <a:pt x="65757" y="0"/>
                  </a:moveTo>
                  <a:cubicBezTo>
                    <a:pt x="71018" y="0"/>
                    <a:pt x="73648" y="3962"/>
                    <a:pt x="73648" y="7925"/>
                  </a:cubicBezTo>
                  <a:cubicBezTo>
                    <a:pt x="73648" y="31700"/>
                    <a:pt x="73648" y="31700"/>
                    <a:pt x="73648" y="31700"/>
                  </a:cubicBezTo>
                  <a:cubicBezTo>
                    <a:pt x="194640" y="31700"/>
                    <a:pt x="194640" y="31700"/>
                    <a:pt x="194640" y="31700"/>
                  </a:cubicBezTo>
                  <a:cubicBezTo>
                    <a:pt x="194640" y="7925"/>
                    <a:pt x="194640" y="7925"/>
                    <a:pt x="194640" y="7925"/>
                  </a:cubicBezTo>
                  <a:cubicBezTo>
                    <a:pt x="194640" y="3962"/>
                    <a:pt x="197271" y="0"/>
                    <a:pt x="202531" y="0"/>
                  </a:cubicBezTo>
                  <a:cubicBezTo>
                    <a:pt x="206477" y="0"/>
                    <a:pt x="210422" y="3962"/>
                    <a:pt x="210422" y="7925"/>
                  </a:cubicBezTo>
                  <a:cubicBezTo>
                    <a:pt x="210422" y="31700"/>
                    <a:pt x="210422" y="31700"/>
                    <a:pt x="210422" y="31700"/>
                  </a:cubicBezTo>
                  <a:cubicBezTo>
                    <a:pt x="222258" y="31700"/>
                    <a:pt x="222258" y="31700"/>
                    <a:pt x="222258" y="31700"/>
                  </a:cubicBezTo>
                  <a:cubicBezTo>
                    <a:pt x="247246" y="31700"/>
                    <a:pt x="268288" y="52834"/>
                    <a:pt x="268288" y="79251"/>
                  </a:cubicBezTo>
                  <a:cubicBezTo>
                    <a:pt x="268288" y="290587"/>
                    <a:pt x="268288" y="290587"/>
                    <a:pt x="268288" y="290587"/>
                  </a:cubicBezTo>
                  <a:cubicBezTo>
                    <a:pt x="268288" y="317005"/>
                    <a:pt x="247246" y="338138"/>
                    <a:pt x="222258" y="338138"/>
                  </a:cubicBezTo>
                  <a:cubicBezTo>
                    <a:pt x="46030" y="338138"/>
                    <a:pt x="46030" y="338138"/>
                    <a:pt x="46030" y="338138"/>
                  </a:cubicBezTo>
                  <a:cubicBezTo>
                    <a:pt x="21042" y="338138"/>
                    <a:pt x="0" y="317005"/>
                    <a:pt x="0" y="290587"/>
                  </a:cubicBezTo>
                  <a:cubicBezTo>
                    <a:pt x="0" y="79251"/>
                    <a:pt x="0" y="79251"/>
                    <a:pt x="0" y="79251"/>
                  </a:cubicBezTo>
                  <a:cubicBezTo>
                    <a:pt x="0" y="52834"/>
                    <a:pt x="21042" y="31700"/>
                    <a:pt x="46030" y="31700"/>
                  </a:cubicBezTo>
                  <a:cubicBezTo>
                    <a:pt x="57866" y="31700"/>
                    <a:pt x="57866" y="31700"/>
                    <a:pt x="57866" y="31700"/>
                  </a:cubicBezTo>
                  <a:cubicBezTo>
                    <a:pt x="57866" y="7925"/>
                    <a:pt x="57866" y="7925"/>
                    <a:pt x="57866" y="7925"/>
                  </a:cubicBezTo>
                  <a:cubicBezTo>
                    <a:pt x="57866" y="3962"/>
                    <a:pt x="61812" y="0"/>
                    <a:pt x="65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6419606" y="2466078"/>
              <a:ext cx="1842997" cy="442167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老师进行面对面讲解，将知识点进行提要精炼、同时加以习题课进行强化。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19606" y="2235254"/>
              <a:ext cx="1842997" cy="184666"/>
            </a:xfrm>
            <a:prstGeom prst="rect">
              <a:avLst/>
            </a:prstGeom>
          </p:spPr>
          <p:txBody>
            <a:bodyPr wrap="none" lIns="72000" tIns="0" rIns="72000" bIns="0">
              <a:normAutofit fontScale="80000" lnSpcReduction="20000"/>
            </a:bodyPr>
            <a:lstStyle/>
            <a:p>
              <a:pPr lvl="0" defTabSz="913765">
                <a:defRPr/>
              </a:pPr>
              <a:r>
                <a:rPr lang="zh-CN" altLang="en-US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串讲及冲刺复习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45474" y="1304925"/>
            <a:ext cx="3857983" cy="2533650"/>
            <a:chOff x="945474" y="1304925"/>
            <a:chExt cx="3857983" cy="2533650"/>
          </a:xfrm>
        </p:grpSpPr>
        <p:sp>
          <p:nvSpPr>
            <p:cNvPr id="5" name="Freeform: Shape 7"/>
            <p:cNvSpPr/>
            <p:nvPr/>
          </p:nvSpPr>
          <p:spPr>
            <a:xfrm>
              <a:off x="2463815" y="1304925"/>
              <a:ext cx="2339642" cy="2533650"/>
            </a:xfrm>
            <a:custGeom>
              <a:avLst/>
              <a:gdLst>
                <a:gd name="connsiteX0" fmla="*/ 1430422 w 3119522"/>
                <a:gd name="connsiteY0" fmla="*/ 0 h 3378200"/>
                <a:gd name="connsiteX1" fmla="*/ 3119522 w 3119522"/>
                <a:gd name="connsiteY1" fmla="*/ 1689100 h 3378200"/>
                <a:gd name="connsiteX2" fmla="*/ 1430422 w 3119522"/>
                <a:gd name="connsiteY2" fmla="*/ 3378200 h 3378200"/>
                <a:gd name="connsiteX3" fmla="*/ 29794 w 3119522"/>
                <a:gd name="connsiteY3" fmla="*/ 2633492 h 3378200"/>
                <a:gd name="connsiteX4" fmla="*/ 0 w 3119522"/>
                <a:gd name="connsiteY4" fmla="*/ 2584450 h 3378200"/>
                <a:gd name="connsiteX5" fmla="*/ 816434 w 3119522"/>
                <a:gd name="connsiteY5" fmla="*/ 2584450 h 3378200"/>
                <a:gd name="connsiteX6" fmla="*/ 823273 w 3119522"/>
                <a:gd name="connsiteY6" fmla="*/ 2589564 h 3378200"/>
                <a:gd name="connsiteX7" fmla="*/ 1430422 w 3119522"/>
                <a:gd name="connsiteY7" fmla="*/ 2775022 h 3378200"/>
                <a:gd name="connsiteX8" fmla="*/ 2516344 w 3119522"/>
                <a:gd name="connsiteY8" fmla="*/ 1689100 h 3378200"/>
                <a:gd name="connsiteX9" fmla="*/ 1430422 w 3119522"/>
                <a:gd name="connsiteY9" fmla="*/ 603178 h 3378200"/>
                <a:gd name="connsiteX10" fmla="*/ 823273 w 3119522"/>
                <a:gd name="connsiteY10" fmla="*/ 788636 h 3378200"/>
                <a:gd name="connsiteX11" fmla="*/ 816434 w 3119522"/>
                <a:gd name="connsiteY11" fmla="*/ 793750 h 3378200"/>
                <a:gd name="connsiteX12" fmla="*/ 0 w 3119522"/>
                <a:gd name="connsiteY12" fmla="*/ 793750 h 3378200"/>
                <a:gd name="connsiteX13" fmla="*/ 29794 w 3119522"/>
                <a:gd name="connsiteY13" fmla="*/ 744708 h 3378200"/>
                <a:gd name="connsiteX14" fmla="*/ 1430422 w 3119522"/>
                <a:gd name="connsiteY14" fmla="*/ 0 h 33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19522" h="3378200">
                  <a:moveTo>
                    <a:pt x="1430422" y="0"/>
                  </a:moveTo>
                  <a:cubicBezTo>
                    <a:pt x="2363286" y="0"/>
                    <a:pt x="3119522" y="756236"/>
                    <a:pt x="3119522" y="1689100"/>
                  </a:cubicBezTo>
                  <a:cubicBezTo>
                    <a:pt x="3119522" y="2621964"/>
                    <a:pt x="2363286" y="3378200"/>
                    <a:pt x="1430422" y="3378200"/>
                  </a:cubicBezTo>
                  <a:cubicBezTo>
                    <a:pt x="847382" y="3378200"/>
                    <a:pt x="333337" y="3082796"/>
                    <a:pt x="29794" y="2633492"/>
                  </a:cubicBezTo>
                  <a:lnTo>
                    <a:pt x="0" y="2584450"/>
                  </a:lnTo>
                  <a:lnTo>
                    <a:pt x="816434" y="2584450"/>
                  </a:lnTo>
                  <a:lnTo>
                    <a:pt x="823273" y="2589564"/>
                  </a:lnTo>
                  <a:cubicBezTo>
                    <a:pt x="996587" y="2706653"/>
                    <a:pt x="1205520" y="2775022"/>
                    <a:pt x="1430422" y="2775022"/>
                  </a:cubicBezTo>
                  <a:cubicBezTo>
                    <a:pt x="2030160" y="2775022"/>
                    <a:pt x="2516344" y="2288838"/>
                    <a:pt x="2516344" y="1689100"/>
                  </a:cubicBezTo>
                  <a:cubicBezTo>
                    <a:pt x="2516344" y="1089362"/>
                    <a:pt x="2030160" y="603178"/>
                    <a:pt x="1430422" y="603178"/>
                  </a:cubicBezTo>
                  <a:cubicBezTo>
                    <a:pt x="1205520" y="603178"/>
                    <a:pt x="996587" y="671547"/>
                    <a:pt x="823273" y="788636"/>
                  </a:cubicBezTo>
                  <a:lnTo>
                    <a:pt x="816434" y="793750"/>
                  </a:lnTo>
                  <a:lnTo>
                    <a:pt x="0" y="793750"/>
                  </a:lnTo>
                  <a:lnTo>
                    <a:pt x="29794" y="744708"/>
                  </a:lnTo>
                  <a:cubicBezTo>
                    <a:pt x="333337" y="295405"/>
                    <a:pt x="847382" y="0"/>
                    <a:pt x="1430422" y="0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: Shape 9"/>
            <p:cNvSpPr/>
            <p:nvPr/>
          </p:nvSpPr>
          <p:spPr bwMode="auto">
            <a:xfrm>
              <a:off x="3135456" y="2142091"/>
              <a:ext cx="804353" cy="789248"/>
            </a:xfrm>
            <a:custGeom>
              <a:avLst/>
              <a:gdLst>
                <a:gd name="connsiteX0" fmla="*/ 44450 w 338138"/>
                <a:gd name="connsiteY0" fmla="*/ 285750 h 331788"/>
                <a:gd name="connsiteX1" fmla="*/ 293688 w 338138"/>
                <a:gd name="connsiteY1" fmla="*/ 285750 h 331788"/>
                <a:gd name="connsiteX2" fmla="*/ 246464 w 338138"/>
                <a:gd name="connsiteY2" fmla="*/ 331788 h 331788"/>
                <a:gd name="connsiteX3" fmla="*/ 91674 w 338138"/>
                <a:gd name="connsiteY3" fmla="*/ 331788 h 331788"/>
                <a:gd name="connsiteX4" fmla="*/ 44450 w 338138"/>
                <a:gd name="connsiteY4" fmla="*/ 285750 h 331788"/>
                <a:gd name="connsiteX5" fmla="*/ 27738 w 338138"/>
                <a:gd name="connsiteY5" fmla="*/ 139700 h 331788"/>
                <a:gd name="connsiteX6" fmla="*/ 79251 w 338138"/>
                <a:gd name="connsiteY6" fmla="*/ 169963 h 331788"/>
                <a:gd name="connsiteX7" fmla="*/ 87176 w 338138"/>
                <a:gd name="connsiteY7" fmla="*/ 169963 h 331788"/>
                <a:gd name="connsiteX8" fmla="*/ 87176 w 338138"/>
                <a:gd name="connsiteY8" fmla="*/ 204173 h 331788"/>
                <a:gd name="connsiteX9" fmla="*/ 99064 w 338138"/>
                <a:gd name="connsiteY9" fmla="*/ 216014 h 331788"/>
                <a:gd name="connsiteX10" fmla="*/ 110951 w 338138"/>
                <a:gd name="connsiteY10" fmla="*/ 204173 h 331788"/>
                <a:gd name="connsiteX11" fmla="*/ 110951 w 338138"/>
                <a:gd name="connsiteY11" fmla="*/ 169963 h 331788"/>
                <a:gd name="connsiteX12" fmla="*/ 227187 w 338138"/>
                <a:gd name="connsiteY12" fmla="*/ 169963 h 331788"/>
                <a:gd name="connsiteX13" fmla="*/ 227187 w 338138"/>
                <a:gd name="connsiteY13" fmla="*/ 204173 h 331788"/>
                <a:gd name="connsiteX14" fmla="*/ 239074 w 338138"/>
                <a:gd name="connsiteY14" fmla="*/ 216014 h 331788"/>
                <a:gd name="connsiteX15" fmla="*/ 250962 w 338138"/>
                <a:gd name="connsiteY15" fmla="*/ 204173 h 331788"/>
                <a:gd name="connsiteX16" fmla="*/ 250962 w 338138"/>
                <a:gd name="connsiteY16" fmla="*/ 169963 h 331788"/>
                <a:gd name="connsiteX17" fmla="*/ 258887 w 338138"/>
                <a:gd name="connsiteY17" fmla="*/ 169963 h 331788"/>
                <a:gd name="connsiteX18" fmla="*/ 310400 w 338138"/>
                <a:gd name="connsiteY18" fmla="*/ 139700 h 331788"/>
                <a:gd name="connsiteX19" fmla="*/ 338138 w 338138"/>
                <a:gd name="connsiteY19" fmla="*/ 183120 h 331788"/>
                <a:gd name="connsiteX20" fmla="*/ 338138 w 338138"/>
                <a:gd name="connsiteY20" fmla="*/ 239698 h 331788"/>
                <a:gd name="connsiteX21" fmla="*/ 294550 w 338138"/>
                <a:gd name="connsiteY21" fmla="*/ 285750 h 331788"/>
                <a:gd name="connsiteX22" fmla="*/ 294550 w 338138"/>
                <a:gd name="connsiteY22" fmla="*/ 263382 h 331788"/>
                <a:gd name="connsiteX23" fmla="*/ 43588 w 338138"/>
                <a:gd name="connsiteY23" fmla="*/ 263382 h 331788"/>
                <a:gd name="connsiteX24" fmla="*/ 43588 w 338138"/>
                <a:gd name="connsiteY24" fmla="*/ 285750 h 331788"/>
                <a:gd name="connsiteX25" fmla="*/ 0 w 338138"/>
                <a:gd name="connsiteY25" fmla="*/ 239698 h 331788"/>
                <a:gd name="connsiteX26" fmla="*/ 0 w 338138"/>
                <a:gd name="connsiteY26" fmla="*/ 183120 h 331788"/>
                <a:gd name="connsiteX27" fmla="*/ 27738 w 338138"/>
                <a:gd name="connsiteY27" fmla="*/ 139700 h 331788"/>
                <a:gd name="connsiteX28" fmla="*/ 169070 w 338138"/>
                <a:gd name="connsiteY28" fmla="*/ 22225 h 331788"/>
                <a:gd name="connsiteX29" fmla="*/ 153988 w 338138"/>
                <a:gd name="connsiteY29" fmla="*/ 38100 h 331788"/>
                <a:gd name="connsiteX30" fmla="*/ 184151 w 338138"/>
                <a:gd name="connsiteY30" fmla="*/ 38100 h 331788"/>
                <a:gd name="connsiteX31" fmla="*/ 169070 w 338138"/>
                <a:gd name="connsiteY31" fmla="*/ 22225 h 331788"/>
                <a:gd name="connsiteX32" fmla="*/ 169069 w 338138"/>
                <a:gd name="connsiteY32" fmla="*/ 0 h 331788"/>
                <a:gd name="connsiteX33" fmla="*/ 200552 w 338138"/>
                <a:gd name="connsiteY33" fmla="*/ 15818 h 331788"/>
                <a:gd name="connsiteX34" fmla="*/ 208422 w 338138"/>
                <a:gd name="connsiteY34" fmla="*/ 38228 h 331788"/>
                <a:gd name="connsiteX35" fmla="*/ 258270 w 338138"/>
                <a:gd name="connsiteY35" fmla="*/ 38228 h 331788"/>
                <a:gd name="connsiteX36" fmla="*/ 293688 w 338138"/>
                <a:gd name="connsiteY36" fmla="*/ 73819 h 331788"/>
                <a:gd name="connsiteX37" fmla="*/ 293688 w 338138"/>
                <a:gd name="connsiteY37" fmla="*/ 112047 h 331788"/>
                <a:gd name="connsiteX38" fmla="*/ 258270 w 338138"/>
                <a:gd name="connsiteY38" fmla="*/ 147638 h 331788"/>
                <a:gd name="connsiteX39" fmla="*/ 250399 w 338138"/>
                <a:gd name="connsiteY39" fmla="*/ 147638 h 331788"/>
                <a:gd name="connsiteX40" fmla="*/ 250399 w 338138"/>
                <a:gd name="connsiteY40" fmla="*/ 102819 h 331788"/>
                <a:gd name="connsiteX41" fmla="*/ 238593 w 338138"/>
                <a:gd name="connsiteY41" fmla="*/ 90956 h 331788"/>
                <a:gd name="connsiteX42" fmla="*/ 226787 w 338138"/>
                <a:gd name="connsiteY42" fmla="*/ 102819 h 331788"/>
                <a:gd name="connsiteX43" fmla="*/ 226787 w 338138"/>
                <a:gd name="connsiteY43" fmla="*/ 147638 h 331788"/>
                <a:gd name="connsiteX44" fmla="*/ 111351 w 338138"/>
                <a:gd name="connsiteY44" fmla="*/ 147638 h 331788"/>
                <a:gd name="connsiteX45" fmla="*/ 111351 w 338138"/>
                <a:gd name="connsiteY45" fmla="*/ 102819 h 331788"/>
                <a:gd name="connsiteX46" fmla="*/ 99545 w 338138"/>
                <a:gd name="connsiteY46" fmla="*/ 90956 h 331788"/>
                <a:gd name="connsiteX47" fmla="*/ 87739 w 338138"/>
                <a:gd name="connsiteY47" fmla="*/ 102819 h 331788"/>
                <a:gd name="connsiteX48" fmla="*/ 87739 w 338138"/>
                <a:gd name="connsiteY48" fmla="*/ 147638 h 331788"/>
                <a:gd name="connsiteX49" fmla="*/ 79868 w 338138"/>
                <a:gd name="connsiteY49" fmla="*/ 147638 h 331788"/>
                <a:gd name="connsiteX50" fmla="*/ 44450 w 338138"/>
                <a:gd name="connsiteY50" fmla="*/ 112047 h 331788"/>
                <a:gd name="connsiteX51" fmla="*/ 44450 w 338138"/>
                <a:gd name="connsiteY51" fmla="*/ 73819 h 331788"/>
                <a:gd name="connsiteX52" fmla="*/ 79868 w 338138"/>
                <a:gd name="connsiteY52" fmla="*/ 38228 h 331788"/>
                <a:gd name="connsiteX53" fmla="*/ 131027 w 338138"/>
                <a:gd name="connsiteY53" fmla="*/ 38228 h 331788"/>
                <a:gd name="connsiteX54" fmla="*/ 138898 w 338138"/>
                <a:gd name="connsiteY54" fmla="*/ 15818 h 331788"/>
                <a:gd name="connsiteX55" fmla="*/ 169069 w 338138"/>
                <a:gd name="connsiteY55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38138" h="331788">
                  <a:moveTo>
                    <a:pt x="44450" y="285750"/>
                  </a:moveTo>
                  <a:cubicBezTo>
                    <a:pt x="44450" y="285750"/>
                    <a:pt x="44450" y="285750"/>
                    <a:pt x="293688" y="285750"/>
                  </a:cubicBezTo>
                  <a:cubicBezTo>
                    <a:pt x="292376" y="312057"/>
                    <a:pt x="272700" y="331788"/>
                    <a:pt x="246464" y="331788"/>
                  </a:cubicBezTo>
                  <a:cubicBezTo>
                    <a:pt x="246464" y="331788"/>
                    <a:pt x="246464" y="331788"/>
                    <a:pt x="91674" y="331788"/>
                  </a:cubicBezTo>
                  <a:cubicBezTo>
                    <a:pt x="66750" y="331788"/>
                    <a:pt x="45762" y="312057"/>
                    <a:pt x="44450" y="285750"/>
                  </a:cubicBezTo>
                  <a:close/>
                  <a:moveTo>
                    <a:pt x="27738" y="139700"/>
                  </a:moveTo>
                  <a:cubicBezTo>
                    <a:pt x="38305" y="158121"/>
                    <a:pt x="58117" y="169963"/>
                    <a:pt x="79251" y="169963"/>
                  </a:cubicBezTo>
                  <a:cubicBezTo>
                    <a:pt x="79251" y="169963"/>
                    <a:pt x="79251" y="169963"/>
                    <a:pt x="87176" y="169963"/>
                  </a:cubicBezTo>
                  <a:cubicBezTo>
                    <a:pt x="87176" y="169963"/>
                    <a:pt x="87176" y="169963"/>
                    <a:pt x="87176" y="204173"/>
                  </a:cubicBezTo>
                  <a:cubicBezTo>
                    <a:pt x="87176" y="210751"/>
                    <a:pt x="92460" y="216014"/>
                    <a:pt x="99064" y="216014"/>
                  </a:cubicBezTo>
                  <a:cubicBezTo>
                    <a:pt x="105668" y="216014"/>
                    <a:pt x="110951" y="210751"/>
                    <a:pt x="110951" y="204173"/>
                  </a:cubicBezTo>
                  <a:cubicBezTo>
                    <a:pt x="110951" y="204173"/>
                    <a:pt x="110951" y="204173"/>
                    <a:pt x="110951" y="169963"/>
                  </a:cubicBezTo>
                  <a:cubicBezTo>
                    <a:pt x="110951" y="169963"/>
                    <a:pt x="110951" y="169963"/>
                    <a:pt x="227187" y="169963"/>
                  </a:cubicBezTo>
                  <a:cubicBezTo>
                    <a:pt x="227187" y="169963"/>
                    <a:pt x="227187" y="169963"/>
                    <a:pt x="227187" y="204173"/>
                  </a:cubicBezTo>
                  <a:cubicBezTo>
                    <a:pt x="227187" y="210751"/>
                    <a:pt x="232470" y="216014"/>
                    <a:pt x="239074" y="216014"/>
                  </a:cubicBezTo>
                  <a:cubicBezTo>
                    <a:pt x="245678" y="216014"/>
                    <a:pt x="250962" y="210751"/>
                    <a:pt x="250962" y="204173"/>
                  </a:cubicBezTo>
                  <a:cubicBezTo>
                    <a:pt x="250962" y="204173"/>
                    <a:pt x="250962" y="204173"/>
                    <a:pt x="250962" y="169963"/>
                  </a:cubicBezTo>
                  <a:cubicBezTo>
                    <a:pt x="250962" y="169963"/>
                    <a:pt x="250962" y="169963"/>
                    <a:pt x="258887" y="169963"/>
                  </a:cubicBezTo>
                  <a:cubicBezTo>
                    <a:pt x="281341" y="169963"/>
                    <a:pt x="299833" y="158121"/>
                    <a:pt x="310400" y="139700"/>
                  </a:cubicBezTo>
                  <a:cubicBezTo>
                    <a:pt x="326250" y="146279"/>
                    <a:pt x="338138" y="163384"/>
                    <a:pt x="338138" y="183120"/>
                  </a:cubicBezTo>
                  <a:cubicBezTo>
                    <a:pt x="338138" y="183120"/>
                    <a:pt x="338138" y="183120"/>
                    <a:pt x="338138" y="239698"/>
                  </a:cubicBezTo>
                  <a:cubicBezTo>
                    <a:pt x="338138" y="264698"/>
                    <a:pt x="319646" y="285750"/>
                    <a:pt x="294550" y="285750"/>
                  </a:cubicBezTo>
                  <a:cubicBezTo>
                    <a:pt x="294550" y="285750"/>
                    <a:pt x="294550" y="285750"/>
                    <a:pt x="294550" y="263382"/>
                  </a:cubicBezTo>
                  <a:cubicBezTo>
                    <a:pt x="294550" y="263382"/>
                    <a:pt x="294550" y="263382"/>
                    <a:pt x="43588" y="263382"/>
                  </a:cubicBezTo>
                  <a:cubicBezTo>
                    <a:pt x="43588" y="263382"/>
                    <a:pt x="43588" y="263382"/>
                    <a:pt x="43588" y="285750"/>
                  </a:cubicBezTo>
                  <a:cubicBezTo>
                    <a:pt x="19813" y="285750"/>
                    <a:pt x="0" y="264698"/>
                    <a:pt x="0" y="239698"/>
                  </a:cubicBezTo>
                  <a:cubicBezTo>
                    <a:pt x="0" y="239698"/>
                    <a:pt x="0" y="239698"/>
                    <a:pt x="0" y="183120"/>
                  </a:cubicBezTo>
                  <a:cubicBezTo>
                    <a:pt x="0" y="163384"/>
                    <a:pt x="11888" y="146279"/>
                    <a:pt x="27738" y="139700"/>
                  </a:cubicBezTo>
                  <a:close/>
                  <a:moveTo>
                    <a:pt x="169070" y="22225"/>
                  </a:moveTo>
                  <a:cubicBezTo>
                    <a:pt x="161529" y="22225"/>
                    <a:pt x="153988" y="30163"/>
                    <a:pt x="153988" y="38100"/>
                  </a:cubicBezTo>
                  <a:cubicBezTo>
                    <a:pt x="153988" y="38100"/>
                    <a:pt x="153988" y="38100"/>
                    <a:pt x="184151" y="38100"/>
                  </a:cubicBezTo>
                  <a:cubicBezTo>
                    <a:pt x="184151" y="30163"/>
                    <a:pt x="177867" y="22225"/>
                    <a:pt x="169070" y="22225"/>
                  </a:cubicBezTo>
                  <a:close/>
                  <a:moveTo>
                    <a:pt x="169069" y="0"/>
                  </a:moveTo>
                  <a:cubicBezTo>
                    <a:pt x="182187" y="0"/>
                    <a:pt x="193993" y="6591"/>
                    <a:pt x="200552" y="15818"/>
                  </a:cubicBezTo>
                  <a:cubicBezTo>
                    <a:pt x="205799" y="22409"/>
                    <a:pt x="208422" y="30319"/>
                    <a:pt x="208422" y="38228"/>
                  </a:cubicBezTo>
                  <a:cubicBezTo>
                    <a:pt x="208422" y="38228"/>
                    <a:pt x="208422" y="38228"/>
                    <a:pt x="258270" y="38228"/>
                  </a:cubicBezTo>
                  <a:cubicBezTo>
                    <a:pt x="277947" y="38228"/>
                    <a:pt x="293688" y="55364"/>
                    <a:pt x="293688" y="73819"/>
                  </a:cubicBezTo>
                  <a:cubicBezTo>
                    <a:pt x="293688" y="73819"/>
                    <a:pt x="293688" y="73819"/>
                    <a:pt x="293688" y="112047"/>
                  </a:cubicBezTo>
                  <a:cubicBezTo>
                    <a:pt x="293688" y="130501"/>
                    <a:pt x="277947" y="147638"/>
                    <a:pt x="258270" y="147638"/>
                  </a:cubicBezTo>
                  <a:cubicBezTo>
                    <a:pt x="258270" y="147638"/>
                    <a:pt x="258270" y="147638"/>
                    <a:pt x="250399" y="147638"/>
                  </a:cubicBezTo>
                  <a:cubicBezTo>
                    <a:pt x="250399" y="147638"/>
                    <a:pt x="250399" y="147638"/>
                    <a:pt x="250399" y="102819"/>
                  </a:cubicBezTo>
                  <a:cubicBezTo>
                    <a:pt x="250399" y="96228"/>
                    <a:pt x="245152" y="90956"/>
                    <a:pt x="238593" y="90956"/>
                  </a:cubicBezTo>
                  <a:cubicBezTo>
                    <a:pt x="232034" y="90956"/>
                    <a:pt x="226787" y="96228"/>
                    <a:pt x="226787" y="102819"/>
                  </a:cubicBezTo>
                  <a:cubicBezTo>
                    <a:pt x="226787" y="102819"/>
                    <a:pt x="226787" y="102819"/>
                    <a:pt x="226787" y="147638"/>
                  </a:cubicBezTo>
                  <a:cubicBezTo>
                    <a:pt x="226787" y="147638"/>
                    <a:pt x="226787" y="147638"/>
                    <a:pt x="111351" y="147638"/>
                  </a:cubicBezTo>
                  <a:cubicBezTo>
                    <a:pt x="111351" y="147638"/>
                    <a:pt x="111351" y="147638"/>
                    <a:pt x="111351" y="102819"/>
                  </a:cubicBezTo>
                  <a:cubicBezTo>
                    <a:pt x="111351" y="96228"/>
                    <a:pt x="106104" y="90956"/>
                    <a:pt x="99545" y="90956"/>
                  </a:cubicBezTo>
                  <a:cubicBezTo>
                    <a:pt x="92986" y="90956"/>
                    <a:pt x="87739" y="96228"/>
                    <a:pt x="87739" y="102819"/>
                  </a:cubicBezTo>
                  <a:cubicBezTo>
                    <a:pt x="87739" y="102819"/>
                    <a:pt x="87739" y="102819"/>
                    <a:pt x="87739" y="147638"/>
                  </a:cubicBezTo>
                  <a:cubicBezTo>
                    <a:pt x="87739" y="147638"/>
                    <a:pt x="87739" y="147638"/>
                    <a:pt x="79868" y="147638"/>
                  </a:cubicBezTo>
                  <a:cubicBezTo>
                    <a:pt x="61503" y="147638"/>
                    <a:pt x="44450" y="130501"/>
                    <a:pt x="44450" y="112047"/>
                  </a:cubicBezTo>
                  <a:cubicBezTo>
                    <a:pt x="44450" y="112047"/>
                    <a:pt x="44450" y="112047"/>
                    <a:pt x="44450" y="73819"/>
                  </a:cubicBezTo>
                  <a:cubicBezTo>
                    <a:pt x="44450" y="55364"/>
                    <a:pt x="61503" y="38228"/>
                    <a:pt x="79868" y="38228"/>
                  </a:cubicBezTo>
                  <a:cubicBezTo>
                    <a:pt x="79868" y="38228"/>
                    <a:pt x="79868" y="38228"/>
                    <a:pt x="131027" y="38228"/>
                  </a:cubicBezTo>
                  <a:cubicBezTo>
                    <a:pt x="131027" y="30319"/>
                    <a:pt x="133651" y="22409"/>
                    <a:pt x="138898" y="15818"/>
                  </a:cubicBezTo>
                  <a:cubicBezTo>
                    <a:pt x="145457" y="6591"/>
                    <a:pt x="157263" y="0"/>
                    <a:pt x="169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45474" y="2466078"/>
              <a:ext cx="1805711" cy="442167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3765">
                <a:lnSpc>
                  <a:spcPct val="120000"/>
                </a:lnSpc>
                <a:defRPr/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老师讲授，同学通过网络课程自主学习。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Rectangle 11"/>
            <p:cNvSpPr/>
            <p:nvPr/>
          </p:nvSpPr>
          <p:spPr>
            <a:xfrm>
              <a:off x="945474" y="2235254"/>
              <a:ext cx="1805711" cy="184666"/>
            </a:xfrm>
            <a:prstGeom prst="rect">
              <a:avLst/>
            </a:prstGeom>
          </p:spPr>
          <p:txBody>
            <a:bodyPr wrap="none" lIns="72000" tIns="0" rIns="72000" bIns="0">
              <a:normAutofit fontScale="80000" lnSpcReduction="20000"/>
            </a:bodyPr>
            <a:lstStyle/>
            <a:p>
              <a:pPr lvl="0" algn="r" defTabSz="913765">
                <a:defRPr/>
              </a:pPr>
              <a:r>
                <a:rPr lang="zh-CN" altLang="en-US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知识模块学习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学习模式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-252536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8593120" y="267494"/>
            <a:ext cx="792088" cy="205898"/>
          </a:xfrm>
          <a:prstGeom prst="roundRect">
            <a:avLst>
              <a:gd name="adj" fmla="val 50000"/>
            </a:avLst>
          </a:prstGeom>
          <a:solidFill>
            <a:srgbClr val="3741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6A6D7"/>
      </a:accent1>
      <a:accent2>
        <a:srgbClr val="37415C"/>
      </a:accent2>
      <a:accent3>
        <a:srgbClr val="76A6D7"/>
      </a:accent3>
      <a:accent4>
        <a:srgbClr val="37415C"/>
      </a:accent4>
      <a:accent5>
        <a:srgbClr val="76A6D7"/>
      </a:accent5>
      <a:accent6>
        <a:srgbClr val="37415C"/>
      </a:accent6>
      <a:hlink>
        <a:srgbClr val="76A6D7"/>
      </a:hlink>
      <a:folHlink>
        <a:srgbClr val="3741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6A6D7"/>
    </a:accent1>
    <a:accent2>
      <a:srgbClr val="37415C"/>
    </a:accent2>
    <a:accent3>
      <a:srgbClr val="76A6D7"/>
    </a:accent3>
    <a:accent4>
      <a:srgbClr val="37415C"/>
    </a:accent4>
    <a:accent5>
      <a:srgbClr val="76A6D7"/>
    </a:accent5>
    <a:accent6>
      <a:srgbClr val="37415C"/>
    </a:accent6>
    <a:hlink>
      <a:srgbClr val="76A6D7"/>
    </a:hlink>
    <a:folHlink>
      <a:srgbClr val="37415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947</Words>
  <Application>Microsoft Office PowerPoint</Application>
  <PresentationFormat>全屏显示(16:9)</PresentationFormat>
  <Paragraphs>129</Paragraphs>
  <Slides>19</Slides>
  <Notes>6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第一PPT，www.1ppt.com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梁浩斌</cp:lastModifiedBy>
  <cp:revision>285</cp:revision>
  <dcterms:created xsi:type="dcterms:W3CDTF">2015-12-11T17:46:00Z</dcterms:created>
  <dcterms:modified xsi:type="dcterms:W3CDTF">2018-07-26T03:35:08Z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